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84" r:id="rId3"/>
    <p:sldId id="274" r:id="rId4"/>
    <p:sldId id="275" r:id="rId5"/>
    <p:sldId id="276" r:id="rId6"/>
    <p:sldId id="287" r:id="rId7"/>
    <p:sldId id="277" r:id="rId8"/>
    <p:sldId id="288" r:id="rId9"/>
    <p:sldId id="289" r:id="rId10"/>
    <p:sldId id="273" r:id="rId11"/>
    <p:sldId id="259" r:id="rId12"/>
    <p:sldId id="261" r:id="rId13"/>
    <p:sldId id="263" r:id="rId14"/>
    <p:sldId id="264" r:id="rId15"/>
    <p:sldId id="290" r:id="rId16"/>
    <p:sldId id="291" r:id="rId17"/>
    <p:sldId id="292" r:id="rId18"/>
    <p:sldId id="265" r:id="rId19"/>
    <p:sldId id="293" r:id="rId20"/>
    <p:sldId id="295" r:id="rId21"/>
    <p:sldId id="294" r:id="rId22"/>
    <p:sldId id="296" r:id="rId23"/>
    <p:sldId id="262" r:id="rId24"/>
    <p:sldId id="285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699"/>
    <a:srgbClr val="E79FFB"/>
    <a:srgbClr val="9B9BFF"/>
    <a:srgbClr val="D2DDD9"/>
    <a:srgbClr val="9DC3E6"/>
    <a:srgbClr val="42AEFF"/>
    <a:srgbClr val="FF9190"/>
    <a:srgbClr val="D0DCD8"/>
    <a:srgbClr val="A7A7A7"/>
    <a:srgbClr val="53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278" autoAdjust="0"/>
  </p:normalViewPr>
  <p:slideViewPr>
    <p:cSldViewPr snapToGrid="0">
      <p:cViewPr>
        <p:scale>
          <a:sx n="70" d="100"/>
          <a:sy n="70" d="100"/>
        </p:scale>
        <p:origin x="346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850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53427-3D4E-4828-B3F4-F00C38FEC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6BF8CF-3345-495B-B039-1F0896949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1691EF-6B43-45FA-A27D-90C7A9AD12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2018-11-21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3D6204-B118-4825-BEC3-0F07C4D94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92E987-31EF-4D60-9854-0E60E1AA2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14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D0EC62-46DE-4EFA-BB3D-F7D94DC9D3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94D09F-B76B-44A4-BC4E-C447D166C1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DBCA96-DF23-48B8-ADBB-954B374DBC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2018-11-21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A0004F-60AC-4055-9530-B1359078D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BD6CB3-A2A0-4A03-868A-4CA4E59A5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068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5611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F8D63-B092-46FB-A796-F357A7BE9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0842A0-76B3-4527-8076-F9EA880A4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B0359-3501-4A26-AC36-0A5F97F5BD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2018-11-21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B4188D-C88D-41E9-985D-3C5787A13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03AFB0-5CD5-40C0-8178-A27E5D576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7498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4659F0-AD3A-4252-96C0-A4B77B26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DD956B-54D8-4828-8D34-22D0F2B006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51796F-0064-4318-AB80-BA600D257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5654D2-4C37-49CA-995C-A10754B8D3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2018-11-21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76B968-0976-4FD6-B2B1-E744060BE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D072B3-B59B-44FD-BAB9-33E912765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95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0A2BCE-F231-48CA-B36F-6C8CFC02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E6961B-F4DF-4CC9-8A91-88193E7FD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1E326C-0F04-43A7-9CC3-6768534C8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C828519-F6E1-4193-9292-B6846EF0B8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40034CA-AF4F-4D7C-AC52-24DFF4F43B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6E4D8E-5B76-4E2E-97E4-52BA0675C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2018-11-21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9B1BA6D-F20C-4791-9963-5CC41F4E5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2D24641-7912-4C0C-91D5-9520DFE5A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733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D3DE9-D38E-4ED7-9F02-D2C0EADBF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F4CE11-C016-49DB-A645-340D38D18C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2018-11-21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DA553B-4966-4E6B-87AE-BF33DEF41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E549F5-DBB7-41C2-B002-C2BB9741A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79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5F3942-2AF7-4935-A190-94960654FA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2018-11-21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1B9E54-2F7C-4ECD-8881-2693A1BC7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A8D7CA-27F8-4DDE-BF3F-77FDCB19A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937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75C87-556B-4980-B61D-61C624D8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D0ACE1-F518-426F-BFCA-9A8BE90DB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B5DDB0-DE13-45E0-8965-60728FEB37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0E0795-704C-4E0C-A28F-7E133D36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2018-11-21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6B9008-304E-4E78-997B-9310B7862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940168-90A3-48F2-AEAC-47259F89D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238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7B65CF-A957-4C1A-ADFA-A28541D37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5311A87-7C32-4126-B6C1-CB4A250571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6E8140-E293-43FF-B3F4-15E95FAEDF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BCCFEA-D758-491E-96E0-E11498E9FB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2018-11-21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1F01BD-3453-4304-9844-7D2708921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13794D-17E8-48D6-A84B-F3FC7164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11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2634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FB9D551-6AA8-4660-96EC-2815AE828F22}"/>
              </a:ext>
            </a:extLst>
          </p:cNvPr>
          <p:cNvSpPr/>
          <p:nvPr/>
        </p:nvSpPr>
        <p:spPr>
          <a:xfrm>
            <a:off x="1496292" y="2722542"/>
            <a:ext cx="9343616" cy="1370470"/>
          </a:xfrm>
          <a:prstGeom prst="rec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AF3BD2-1646-422A-B638-A2B0D4438440}"/>
              </a:ext>
            </a:extLst>
          </p:cNvPr>
          <p:cNvSpPr/>
          <p:nvPr/>
        </p:nvSpPr>
        <p:spPr>
          <a:xfrm>
            <a:off x="2359849" y="2746058"/>
            <a:ext cx="76165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MY HOMEPAGE</a:t>
            </a:r>
            <a:endParaRPr lang="ko-KR" altLang="en-US" sz="8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F2D6FE1-7680-4B62-902E-8C251A4FCE5B}"/>
              </a:ext>
            </a:extLst>
          </p:cNvPr>
          <p:cNvSpPr/>
          <p:nvPr/>
        </p:nvSpPr>
        <p:spPr>
          <a:xfrm>
            <a:off x="3249118" y="1203008"/>
            <a:ext cx="59522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rgbClr val="FF919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INTRODUCE</a:t>
            </a:r>
            <a:endParaRPr lang="ko-KR" altLang="en-US" sz="8000" dirty="0">
              <a:solidFill>
                <a:srgbClr val="FF919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F2D6FE1-7680-4B62-902E-8C251A4FCE5B}"/>
              </a:ext>
            </a:extLst>
          </p:cNvPr>
          <p:cNvSpPr/>
          <p:nvPr/>
        </p:nvSpPr>
        <p:spPr>
          <a:xfrm>
            <a:off x="3205839" y="4289107"/>
            <a:ext cx="60388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000" smtClean="0">
                <a:solidFill>
                  <a:srgbClr val="FF919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다양하다는 것</a:t>
            </a:r>
            <a:endParaRPr lang="ko-KR" altLang="en-US" sz="8000" dirty="0">
              <a:solidFill>
                <a:srgbClr val="FF919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F2D6FE1-7680-4B62-902E-8C251A4FCE5B}"/>
              </a:ext>
            </a:extLst>
          </p:cNvPr>
          <p:cNvSpPr/>
          <p:nvPr/>
        </p:nvSpPr>
        <p:spPr>
          <a:xfrm>
            <a:off x="7499926" y="5531642"/>
            <a:ext cx="17014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FF919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매우 좋다는 것</a:t>
            </a:r>
            <a:endParaRPr lang="ko-KR" altLang="en-US" sz="2000" dirty="0">
              <a:solidFill>
                <a:srgbClr val="FF919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6385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FB9D551-6AA8-4660-96EC-2815AE828F22}"/>
              </a:ext>
            </a:extLst>
          </p:cNvPr>
          <p:cNvSpPr/>
          <p:nvPr/>
        </p:nvSpPr>
        <p:spPr>
          <a:xfrm>
            <a:off x="2386656" y="2722542"/>
            <a:ext cx="7562888" cy="1370470"/>
          </a:xfrm>
          <a:prstGeom prst="rec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AF3BD2-1646-422A-B638-A2B0D4438440}"/>
              </a:ext>
            </a:extLst>
          </p:cNvPr>
          <p:cNvSpPr/>
          <p:nvPr/>
        </p:nvSpPr>
        <p:spPr>
          <a:xfrm>
            <a:off x="2363728" y="2746057"/>
            <a:ext cx="760875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Now, GO RIGHT</a:t>
            </a:r>
            <a:endParaRPr lang="ko-KR" altLang="en-US" sz="8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3919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상자, 컨테이너, 음식이(가) 표시된 사진&#10;&#10;높은 신뢰도로 생성된 설명">
            <a:extLst>
              <a:ext uri="{FF2B5EF4-FFF2-40B4-BE49-F238E27FC236}">
                <a16:creationId xmlns:a16="http://schemas.microsoft.com/office/drawing/2014/main" id="{3E96FDE0-CDBB-4337-9B72-5E80E73C8A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4"/>
          <a:stretch/>
        </p:blipFill>
        <p:spPr>
          <a:xfrm flipH="1">
            <a:off x="38558" y="-21967"/>
            <a:ext cx="12114885" cy="690193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263A930-67F7-4B14-8BA2-9E39F879A65E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FF9190">
              <a:alpha val="70000"/>
            </a:srgbClr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0C078C-4A50-4F88-81CC-89159CFF49C9}"/>
              </a:ext>
            </a:extLst>
          </p:cNvPr>
          <p:cNvSpPr txBox="1"/>
          <p:nvPr/>
        </p:nvSpPr>
        <p:spPr>
          <a:xfrm>
            <a:off x="911395" y="2135405"/>
            <a:ext cx="20120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더 다양하고 더 멋지다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C624ACF-2F89-42FC-87B8-12D24F1DAA17}"/>
              </a:ext>
            </a:extLst>
          </p:cNvPr>
          <p:cNvSpPr/>
          <p:nvPr/>
        </p:nvSpPr>
        <p:spPr>
          <a:xfrm>
            <a:off x="596534" y="988227"/>
            <a:ext cx="60567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RIGHT PAGE</a:t>
            </a:r>
            <a:endParaRPr lang="ko-KR" altLang="en-US" sz="8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9316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_x889210704" descr="EMB00002af83ba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0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FAE9D58-CCAF-4E04-BCF7-2EE64AF05DDF}"/>
              </a:ext>
            </a:extLst>
          </p:cNvPr>
          <p:cNvSpPr/>
          <p:nvPr/>
        </p:nvSpPr>
        <p:spPr>
          <a:xfrm>
            <a:off x="0" y="2354"/>
            <a:ext cx="12192001" cy="6858000"/>
          </a:xfrm>
          <a:prstGeom prst="rect">
            <a:avLst/>
          </a:prstGeom>
          <a:solidFill>
            <a:srgbClr val="FF9190">
              <a:alpha val="70000"/>
            </a:srgbClr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7A403E-4267-4AA6-A29D-207BF2386CDB}"/>
              </a:ext>
            </a:extLst>
          </p:cNvPr>
          <p:cNvSpPr txBox="1"/>
          <p:nvPr/>
        </p:nvSpPr>
        <p:spPr>
          <a:xfrm>
            <a:off x="4996986" y="3833312"/>
            <a:ext cx="2198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더 세련되고 더 깔끔하다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60801CD-B8AE-45FA-ABDC-903C27C0E0E9}"/>
              </a:ext>
            </a:extLst>
          </p:cNvPr>
          <p:cNvSpPr/>
          <p:nvPr/>
        </p:nvSpPr>
        <p:spPr>
          <a:xfrm>
            <a:off x="3067610" y="2686134"/>
            <a:ext cx="60567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RIGHT PAGE</a:t>
            </a:r>
            <a:endParaRPr lang="ko-KR" altLang="en-US" sz="8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4237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_x889210848" descr="EMB00002af83ba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7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E796B27-1673-429A-947C-2B964D024172}"/>
              </a:ext>
            </a:extLst>
          </p:cNvPr>
          <p:cNvSpPr/>
          <p:nvPr/>
        </p:nvSpPr>
        <p:spPr>
          <a:xfrm>
            <a:off x="4019550" y="1571625"/>
            <a:ext cx="1619250" cy="1619250"/>
          </a:xfrm>
          <a:prstGeom prst="rec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5A9A25-DE72-4919-B5C6-07F8D3503D4D}"/>
              </a:ext>
            </a:extLst>
          </p:cNvPr>
          <p:cNvSpPr txBox="1"/>
          <p:nvPr/>
        </p:nvSpPr>
        <p:spPr>
          <a:xfrm>
            <a:off x="1675964" y="3849540"/>
            <a:ext cx="3634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배스킨라빈스의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많고도 많은 아이스크림 메뉴들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5385539-F860-4A00-A54D-6601305C2810}"/>
              </a:ext>
            </a:extLst>
          </p:cNvPr>
          <p:cNvSpPr/>
          <p:nvPr/>
        </p:nvSpPr>
        <p:spPr>
          <a:xfrm>
            <a:off x="1675964" y="3190875"/>
            <a:ext cx="35596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ILuvIceCream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E0901A-2E44-4FC0-B094-4BFB43207B8D}"/>
              </a:ext>
            </a:extLst>
          </p:cNvPr>
          <p:cNvSpPr txBox="1"/>
          <p:nvPr/>
        </p:nvSpPr>
        <p:spPr>
          <a:xfrm>
            <a:off x="1647919" y="4157318"/>
            <a:ext cx="35157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하루종일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고민하는 사람들을 위한 선택 사이트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A5D928-7AC1-4F4C-A193-76A64D605D4A}"/>
              </a:ext>
            </a:extLst>
          </p:cNvPr>
          <p:cNvSpPr txBox="1"/>
          <p:nvPr/>
        </p:nvSpPr>
        <p:spPr>
          <a:xfrm>
            <a:off x="1611851" y="4415875"/>
            <a:ext cx="3587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고민하지 말고 맛있게 먹어 봐요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!!!!!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5159362-615D-40B8-8AD0-1DCE58B435C8}"/>
              </a:ext>
            </a:extLst>
          </p:cNvPr>
          <p:cNvSpPr/>
          <p:nvPr/>
        </p:nvSpPr>
        <p:spPr>
          <a:xfrm>
            <a:off x="3884845" y="1919585"/>
            <a:ext cx="1888659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</a:p>
          <a:p>
            <a:pPr algn="ctr"/>
            <a:r>
              <a:rPr lang="en-US" altLang="ko-KR" sz="28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Red Index</a:t>
            </a:r>
            <a:endParaRPr lang="ko-KR" altLang="en-US" sz="28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 flipH="1" flipV="1">
            <a:off x="2013857" y="1919585"/>
            <a:ext cx="1870988" cy="671215"/>
          </a:xfrm>
          <a:prstGeom prst="straightConnector1">
            <a:avLst/>
          </a:prstGeom>
          <a:ln w="117475">
            <a:solidFill>
              <a:srgbClr val="FF919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983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_x657377032" descr="EMB00002af83bb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8EABD03-7CF6-478C-905E-DD1472AFE2D4}"/>
              </a:ext>
            </a:extLst>
          </p:cNvPr>
          <p:cNvSpPr/>
          <p:nvPr/>
        </p:nvSpPr>
        <p:spPr>
          <a:xfrm>
            <a:off x="7699829" y="895348"/>
            <a:ext cx="1619250" cy="161925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6F5A3E-6E45-4DB4-9722-A464A1E24741}"/>
              </a:ext>
            </a:extLst>
          </p:cNvPr>
          <p:cNvSpPr txBox="1"/>
          <p:nvPr/>
        </p:nvSpPr>
        <p:spPr>
          <a:xfrm>
            <a:off x="3838002" y="2703385"/>
            <a:ext cx="40959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열심히 공부만 하는 당신의 뇌를 식혀줄 </a:t>
            </a:r>
            <a:r>
              <a:rPr lang="ko-KR" altLang="en-US" sz="14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재밌는</a:t>
            </a:r>
            <a:r>
              <a:rPr lang="ko-KR" altLang="en-US" sz="1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게임들</a:t>
            </a:r>
            <a:endParaRPr lang="ko-KR" altLang="en-US" sz="1400" dirty="0">
              <a:solidFill>
                <a:schemeClr val="accent4">
                  <a:lumMod val="20000"/>
                  <a:lumOff val="8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012A81-1A4E-4BC4-B2D6-1AA8ABF59BED}"/>
              </a:ext>
            </a:extLst>
          </p:cNvPr>
          <p:cNvSpPr/>
          <p:nvPr/>
        </p:nvSpPr>
        <p:spPr>
          <a:xfrm>
            <a:off x="7767888" y="2634738"/>
            <a:ext cx="35654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BREAKTIME!!!</a:t>
            </a:r>
            <a:endParaRPr lang="ko-KR" alt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3838002" y="3011162"/>
            <a:ext cx="37176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숫자 맞추기 게임</a:t>
            </a:r>
            <a:r>
              <a:rPr lang="en-US" altLang="ko-KR" sz="1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러시안룰렛게임</a:t>
            </a:r>
            <a:r>
              <a:rPr lang="en-US" altLang="ko-KR" sz="1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슬롯머신게임</a:t>
            </a:r>
            <a:endParaRPr lang="ko-KR" altLang="en-US" sz="1400" dirty="0">
              <a:solidFill>
                <a:schemeClr val="accent4">
                  <a:lumMod val="20000"/>
                  <a:lumOff val="8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FE923-9602-4FA3-B743-E469DADE12E4}"/>
              </a:ext>
            </a:extLst>
          </p:cNvPr>
          <p:cNvSpPr txBox="1"/>
          <p:nvPr/>
        </p:nvSpPr>
        <p:spPr>
          <a:xfrm>
            <a:off x="7767888" y="3199949"/>
            <a:ext cx="38507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심장 </a:t>
            </a:r>
            <a:r>
              <a:rPr lang="ko-KR" altLang="en-US" sz="16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쫄깃해지는</a:t>
            </a:r>
            <a:r>
              <a:rPr lang="ko-KR" altLang="en-US" sz="1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게임들로 쉬어 가는 시간 </a:t>
            </a:r>
            <a:r>
              <a:rPr lang="en-US" altLang="ko-KR" sz="16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!!!</a:t>
            </a:r>
            <a:endParaRPr lang="ko-KR" altLang="en-US" sz="1600" dirty="0">
              <a:solidFill>
                <a:schemeClr val="accent4">
                  <a:lumMod val="20000"/>
                  <a:lumOff val="8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8391ED-6CAE-49BB-826E-C574115A264E}"/>
              </a:ext>
            </a:extLst>
          </p:cNvPr>
          <p:cNvSpPr/>
          <p:nvPr/>
        </p:nvSpPr>
        <p:spPr>
          <a:xfrm>
            <a:off x="7609014" y="1189673"/>
            <a:ext cx="180087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</a:p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ellow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6993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_x657378112" descr="EMB00002af83bb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7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8EABD03-7CF6-478C-905E-DD1472AFE2D4}"/>
              </a:ext>
            </a:extLst>
          </p:cNvPr>
          <p:cNvSpPr/>
          <p:nvPr/>
        </p:nvSpPr>
        <p:spPr>
          <a:xfrm>
            <a:off x="7699829" y="895348"/>
            <a:ext cx="1619250" cy="161925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6F5A3E-6E45-4DB4-9722-A464A1E24741}"/>
              </a:ext>
            </a:extLst>
          </p:cNvPr>
          <p:cNvSpPr txBox="1"/>
          <p:nvPr/>
        </p:nvSpPr>
        <p:spPr>
          <a:xfrm>
            <a:off x="2547922" y="3849785"/>
            <a:ext cx="2980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숫자를 맞추는 게임</a:t>
            </a:r>
            <a:endParaRPr lang="ko-KR" altLang="en-US" sz="28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012A81-1A4E-4BC4-B2D6-1AA8ABF59BED}"/>
              </a:ext>
            </a:extLst>
          </p:cNvPr>
          <p:cNvSpPr/>
          <p:nvPr/>
        </p:nvSpPr>
        <p:spPr>
          <a:xfrm>
            <a:off x="7533722" y="2586387"/>
            <a:ext cx="35654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BREAKTIME!!!</a:t>
            </a:r>
            <a:endParaRPr lang="ko-KR" alt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2547922" y="4663174"/>
            <a:ext cx="37818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메시지가 주는 힌트를 바탕으로 맞춰나가는 게임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FE923-9602-4FA3-B743-E469DADE12E4}"/>
              </a:ext>
            </a:extLst>
          </p:cNvPr>
          <p:cNvSpPr txBox="1"/>
          <p:nvPr/>
        </p:nvSpPr>
        <p:spPr>
          <a:xfrm>
            <a:off x="7533722" y="3151598"/>
            <a:ext cx="38507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심장 </a:t>
            </a:r>
            <a:r>
              <a:rPr lang="ko-KR" altLang="en-US" sz="16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쫄깃해지는</a:t>
            </a:r>
            <a:r>
              <a:rPr lang="ko-KR" alt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게임들로 쉬어 가는 시간 </a:t>
            </a:r>
            <a:r>
              <a:rPr lang="en-US" altLang="ko-KR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!!!</a:t>
            </a:r>
            <a:endParaRPr lang="ko-KR" altLang="en-US" sz="16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8391ED-6CAE-49BB-826E-C574115A264E}"/>
              </a:ext>
            </a:extLst>
          </p:cNvPr>
          <p:cNvSpPr/>
          <p:nvPr/>
        </p:nvSpPr>
        <p:spPr>
          <a:xfrm>
            <a:off x="7609014" y="1189673"/>
            <a:ext cx="180087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</a:p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ellow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2547922" y="4970951"/>
            <a:ext cx="5761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r>
              <a:rPr lang="ko-KR" altLang="en-US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 이내로 맞추면 </a:t>
            </a:r>
            <a:r>
              <a:rPr lang="ko-KR" altLang="en-US" sz="14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찍신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 10</a:t>
            </a:r>
            <a:r>
              <a:rPr lang="ko-KR" altLang="en-US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 이내로 맞추면 일반인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 </a:t>
            </a:r>
            <a:r>
              <a:rPr lang="ko-KR" altLang="en-US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그래도 못 맞추면 </a:t>
            </a:r>
            <a:r>
              <a:rPr lang="ko-KR" altLang="en-US" sz="14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꽝손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2547922" y="3945901"/>
            <a:ext cx="0" cy="1332827"/>
          </a:xfrm>
          <a:prstGeom prst="line">
            <a:avLst/>
          </a:prstGeom>
          <a:ln w="889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481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_x657378112" descr="EMB00002af83bb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8EABD03-7CF6-478C-905E-DD1472AFE2D4}"/>
              </a:ext>
            </a:extLst>
          </p:cNvPr>
          <p:cNvSpPr/>
          <p:nvPr/>
        </p:nvSpPr>
        <p:spPr>
          <a:xfrm>
            <a:off x="7699829" y="895348"/>
            <a:ext cx="1619250" cy="161925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6F5A3E-6E45-4DB4-9722-A464A1E24741}"/>
              </a:ext>
            </a:extLst>
          </p:cNvPr>
          <p:cNvSpPr txBox="1"/>
          <p:nvPr/>
        </p:nvSpPr>
        <p:spPr>
          <a:xfrm>
            <a:off x="2576778" y="3849785"/>
            <a:ext cx="2922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러시안룰렛 게임    </a:t>
            </a:r>
            <a:endParaRPr lang="ko-KR" altLang="en-US" sz="28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012A81-1A4E-4BC4-B2D6-1AA8ABF59BED}"/>
              </a:ext>
            </a:extLst>
          </p:cNvPr>
          <p:cNvSpPr/>
          <p:nvPr/>
        </p:nvSpPr>
        <p:spPr>
          <a:xfrm>
            <a:off x="7533722" y="2586387"/>
            <a:ext cx="35654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BREAKTIME!!!</a:t>
            </a:r>
            <a:endParaRPr lang="ko-KR" alt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2547921" y="4663174"/>
            <a:ext cx="4169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총알의 개수를 입력하고 번갈아가면서 방아쇠를 당기기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FE923-9602-4FA3-B743-E469DADE12E4}"/>
              </a:ext>
            </a:extLst>
          </p:cNvPr>
          <p:cNvSpPr txBox="1"/>
          <p:nvPr/>
        </p:nvSpPr>
        <p:spPr>
          <a:xfrm>
            <a:off x="7533722" y="3151598"/>
            <a:ext cx="38507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심장 </a:t>
            </a:r>
            <a:r>
              <a:rPr lang="ko-KR" altLang="en-US" sz="16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쫄깃해지는</a:t>
            </a:r>
            <a:r>
              <a:rPr lang="ko-KR" alt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게임들로 쉬어 가는 시간 </a:t>
            </a:r>
            <a:r>
              <a:rPr lang="en-US" altLang="ko-KR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!!!</a:t>
            </a:r>
            <a:endParaRPr lang="ko-KR" altLang="en-US" sz="16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8391ED-6CAE-49BB-826E-C574115A264E}"/>
              </a:ext>
            </a:extLst>
          </p:cNvPr>
          <p:cNvSpPr/>
          <p:nvPr/>
        </p:nvSpPr>
        <p:spPr>
          <a:xfrm>
            <a:off x="7609014" y="1189673"/>
            <a:ext cx="180087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</a:p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ellow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2547920" y="4970951"/>
            <a:ext cx="1582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죽지 않고 </a:t>
            </a:r>
            <a:r>
              <a:rPr lang="ko-KR" altLang="en-US" sz="14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버텨보기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2547922" y="3945901"/>
            <a:ext cx="0" cy="1332827"/>
          </a:xfrm>
          <a:prstGeom prst="line">
            <a:avLst/>
          </a:prstGeom>
          <a:ln w="889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9274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_x657379696" descr="EMB00002af83bb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241" y="0"/>
            <a:ext cx="12214241" cy="6872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8EABD03-7CF6-478C-905E-DD1472AFE2D4}"/>
              </a:ext>
            </a:extLst>
          </p:cNvPr>
          <p:cNvSpPr/>
          <p:nvPr/>
        </p:nvSpPr>
        <p:spPr>
          <a:xfrm>
            <a:off x="7699829" y="895348"/>
            <a:ext cx="1619250" cy="161925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6F5A3E-6E45-4DB4-9722-A464A1E24741}"/>
              </a:ext>
            </a:extLst>
          </p:cNvPr>
          <p:cNvSpPr txBox="1"/>
          <p:nvPr/>
        </p:nvSpPr>
        <p:spPr>
          <a:xfrm>
            <a:off x="3600853" y="3825930"/>
            <a:ext cx="3321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777 </a:t>
            </a:r>
            <a:r>
              <a:rPr lang="ko-KR" altLang="en-US" sz="28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맞추는 슬롯머신</a:t>
            </a:r>
            <a:endParaRPr lang="ko-KR" altLang="en-US" sz="28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012A81-1A4E-4BC4-B2D6-1AA8ABF59BED}"/>
              </a:ext>
            </a:extLst>
          </p:cNvPr>
          <p:cNvSpPr/>
          <p:nvPr/>
        </p:nvSpPr>
        <p:spPr>
          <a:xfrm>
            <a:off x="7533722" y="2586387"/>
            <a:ext cx="35654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BREAKTIME!!!</a:t>
            </a:r>
            <a:endParaRPr lang="ko-KR" alt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3594999" y="4639319"/>
            <a:ext cx="37866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돈을 베팅하고 시작을 누르면 숫자가 돌아갑니다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FE923-9602-4FA3-B743-E469DADE12E4}"/>
              </a:ext>
            </a:extLst>
          </p:cNvPr>
          <p:cNvSpPr txBox="1"/>
          <p:nvPr/>
        </p:nvSpPr>
        <p:spPr>
          <a:xfrm>
            <a:off x="7533722" y="3151598"/>
            <a:ext cx="38507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심장 </a:t>
            </a:r>
            <a:r>
              <a:rPr lang="ko-KR" altLang="en-US" sz="16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쫄깃해지는</a:t>
            </a:r>
            <a:r>
              <a:rPr lang="ko-KR" alt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게임들로 쉬어 가는 시간 </a:t>
            </a:r>
            <a:r>
              <a:rPr lang="en-US" altLang="ko-KR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!!!</a:t>
            </a:r>
            <a:endParaRPr lang="ko-KR" altLang="en-US" sz="16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8391ED-6CAE-49BB-826E-C574115A264E}"/>
              </a:ext>
            </a:extLst>
          </p:cNvPr>
          <p:cNvSpPr/>
          <p:nvPr/>
        </p:nvSpPr>
        <p:spPr>
          <a:xfrm>
            <a:off x="7609014" y="1189673"/>
            <a:ext cx="180087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</a:p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ellow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3599792" y="4947096"/>
            <a:ext cx="57166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 코인은 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50</a:t>
            </a:r>
            <a:r>
              <a:rPr lang="ko-KR" altLang="en-US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 777</a:t>
            </a:r>
            <a:r>
              <a:rPr lang="ko-KR" altLang="en-US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맞추지 못하면 점점 파산의 길로 이르게 </a:t>
            </a:r>
            <a:r>
              <a:rPr lang="ko-KR" altLang="en-US" sz="14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된다구요</a:t>
            </a:r>
            <a:r>
              <a:rPr lang="en-US" altLang="ko-KR" sz="1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  <a:endParaRPr lang="ko-KR" altLang="en-US" sz="1400" dirty="0">
              <a:solidFill>
                <a:schemeClr val="accent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597395" y="3922046"/>
            <a:ext cx="0" cy="1332827"/>
          </a:xfrm>
          <a:prstGeom prst="line">
            <a:avLst/>
          </a:prstGeom>
          <a:ln w="889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4095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_x657380992" descr="EMB00002af83bb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8FB744-AD9A-4C2B-9BCB-E258B3E58577}"/>
              </a:ext>
            </a:extLst>
          </p:cNvPr>
          <p:cNvSpPr/>
          <p:nvPr/>
        </p:nvSpPr>
        <p:spPr>
          <a:xfrm>
            <a:off x="7627257" y="4345215"/>
            <a:ext cx="1619250" cy="16192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ECC58EA-1FAF-4C85-8695-4C1747F22A6C}"/>
              </a:ext>
            </a:extLst>
          </p:cNvPr>
          <p:cNvSpPr/>
          <p:nvPr/>
        </p:nvSpPr>
        <p:spPr>
          <a:xfrm>
            <a:off x="7569017" y="4693175"/>
            <a:ext cx="173573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</a:p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reen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5FCF7A-664F-4E28-962C-C7503E4002CD}"/>
              </a:ext>
            </a:extLst>
          </p:cNvPr>
          <p:cNvSpPr txBox="1"/>
          <p:nvPr/>
        </p:nvSpPr>
        <p:spPr>
          <a:xfrm>
            <a:off x="1099082" y="5634199"/>
            <a:ext cx="29674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힘든 </a:t>
            </a:r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미림이들에겐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영화를 보며 </a:t>
            </a:r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힐링이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필요해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!!! 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18F8CD-0D67-4662-9B11-954D8C828277}"/>
              </a:ext>
            </a:extLst>
          </p:cNvPr>
          <p:cNvSpPr/>
          <p:nvPr/>
        </p:nvSpPr>
        <p:spPr>
          <a:xfrm>
            <a:off x="1099082" y="5034842"/>
            <a:ext cx="24381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CULTURE</a:t>
            </a:r>
            <a:endParaRPr lang="ko-KR" altLang="en-US" sz="4000" dirty="0">
              <a:solidFill>
                <a:schemeClr val="accent6">
                  <a:lumMod val="20000"/>
                  <a:lumOff val="8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5F0097-3747-416F-9EA4-D44C52881897}"/>
              </a:ext>
            </a:extLst>
          </p:cNvPr>
          <p:cNvSpPr txBox="1"/>
          <p:nvPr/>
        </p:nvSpPr>
        <p:spPr>
          <a:xfrm>
            <a:off x="1099082" y="5894282"/>
            <a:ext cx="33810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꿀잼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영화 </a:t>
            </a:r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미리보기로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보고 아래의 링크로 구매하러 가자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5506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_x646753240" descr="EMB00002af83bc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243" y="0"/>
            <a:ext cx="12214243" cy="6872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8EABD03-7CF6-478C-905E-DD1472AFE2D4}"/>
              </a:ext>
            </a:extLst>
          </p:cNvPr>
          <p:cNvSpPr/>
          <p:nvPr/>
        </p:nvSpPr>
        <p:spPr>
          <a:xfrm>
            <a:off x="7699829" y="895348"/>
            <a:ext cx="1619250" cy="16192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42AE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6F5A3E-6E45-4DB4-9722-A464A1E24741}"/>
              </a:ext>
            </a:extLst>
          </p:cNvPr>
          <p:cNvSpPr txBox="1"/>
          <p:nvPr/>
        </p:nvSpPr>
        <p:spPr>
          <a:xfrm>
            <a:off x="1013034" y="3450345"/>
            <a:ext cx="37240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mtClean="0">
                <a:solidFill>
                  <a:srgbClr val="42AE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도움을 주는 사이트 모음</a:t>
            </a:r>
            <a:endParaRPr lang="ko-KR" altLang="en-US" sz="2800" dirty="0">
              <a:solidFill>
                <a:srgbClr val="42AE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012A81-1A4E-4BC4-B2D6-1AA8ABF59BED}"/>
              </a:ext>
            </a:extLst>
          </p:cNvPr>
          <p:cNvSpPr/>
          <p:nvPr/>
        </p:nvSpPr>
        <p:spPr>
          <a:xfrm>
            <a:off x="7533722" y="2543890"/>
            <a:ext cx="33127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rgbClr val="42AE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LET’S GUESS</a:t>
            </a:r>
            <a:endParaRPr lang="ko-KR" altLang="en-US" sz="4000" dirty="0">
              <a:solidFill>
                <a:srgbClr val="42AE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1013034" y="4263734"/>
            <a:ext cx="2489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mtClean="0">
                <a:solidFill>
                  <a:srgbClr val="42AE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필요한 자료를 찾으러 떠날 시간</a:t>
            </a:r>
            <a:endParaRPr lang="ko-KR" altLang="en-US" sz="1400" dirty="0">
              <a:solidFill>
                <a:srgbClr val="42AE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FE923-9602-4FA3-B743-E469DADE12E4}"/>
              </a:ext>
            </a:extLst>
          </p:cNvPr>
          <p:cNvSpPr txBox="1"/>
          <p:nvPr/>
        </p:nvSpPr>
        <p:spPr>
          <a:xfrm>
            <a:off x="7574678" y="3111791"/>
            <a:ext cx="2063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42AE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모르는 걸 알아갈 시간 </a:t>
            </a:r>
            <a:endParaRPr lang="ko-KR" altLang="en-US" sz="1600" dirty="0">
              <a:solidFill>
                <a:srgbClr val="42AE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8391ED-6CAE-49BB-826E-C574115A264E}"/>
              </a:ext>
            </a:extLst>
          </p:cNvPr>
          <p:cNvSpPr/>
          <p:nvPr/>
        </p:nvSpPr>
        <p:spPr>
          <a:xfrm>
            <a:off x="7574678" y="1189673"/>
            <a:ext cx="186955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</a:p>
          <a:p>
            <a:pPr algn="ctr"/>
            <a:r>
              <a:rPr lang="en-US" altLang="ko-KR" sz="28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Blue I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1043872" y="4571511"/>
            <a:ext cx="2008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mtClean="0">
                <a:solidFill>
                  <a:srgbClr val="42AE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사이트 이름을 눌러볼까</a:t>
            </a:r>
            <a:r>
              <a:rPr lang="en-US" altLang="ko-KR" sz="1400" dirty="0" smtClean="0">
                <a:solidFill>
                  <a:srgbClr val="42AE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1400" dirty="0">
              <a:solidFill>
                <a:srgbClr val="42AE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013036" y="3546461"/>
            <a:ext cx="0" cy="1332827"/>
          </a:xfrm>
          <a:prstGeom prst="line">
            <a:avLst/>
          </a:prstGeom>
          <a:ln w="88900">
            <a:solidFill>
              <a:srgbClr val="9DC3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887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FB9D551-6AA8-4660-96EC-2815AE828F22}"/>
              </a:ext>
            </a:extLst>
          </p:cNvPr>
          <p:cNvSpPr/>
          <p:nvPr/>
        </p:nvSpPr>
        <p:spPr>
          <a:xfrm>
            <a:off x="3450299" y="2722542"/>
            <a:ext cx="5435601" cy="1370470"/>
          </a:xfrm>
          <a:prstGeom prst="rec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AF3BD2-1646-422A-B638-A2B0D4438440}"/>
              </a:ext>
            </a:extLst>
          </p:cNvPr>
          <p:cNvSpPr/>
          <p:nvPr/>
        </p:nvSpPr>
        <p:spPr>
          <a:xfrm>
            <a:off x="4720750" y="2746058"/>
            <a:ext cx="28947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  <a:endParaRPr lang="ko-KR" altLang="en-US" sz="8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AEB7559-7FB8-47C8-9578-42BACCE4B489}"/>
              </a:ext>
            </a:extLst>
          </p:cNvPr>
          <p:cNvSpPr/>
          <p:nvPr/>
        </p:nvSpPr>
        <p:spPr>
          <a:xfrm>
            <a:off x="4211123" y="4111308"/>
            <a:ext cx="39139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PASTEL</a:t>
            </a:r>
            <a:endParaRPr lang="ko-KR" altLang="en-US" sz="8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0147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_x657374944" descr="EMB00002af83bc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431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8EABD03-7CF6-478C-905E-DD1472AFE2D4}"/>
              </a:ext>
            </a:extLst>
          </p:cNvPr>
          <p:cNvSpPr/>
          <p:nvPr/>
        </p:nvSpPr>
        <p:spPr>
          <a:xfrm>
            <a:off x="9078490" y="3973565"/>
            <a:ext cx="1619250" cy="16192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42AEFF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012A81-1A4E-4BC4-B2D6-1AA8ABF59BED}"/>
              </a:ext>
            </a:extLst>
          </p:cNvPr>
          <p:cNvSpPr/>
          <p:nvPr/>
        </p:nvSpPr>
        <p:spPr>
          <a:xfrm>
            <a:off x="8912383" y="5622107"/>
            <a:ext cx="33127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rgbClr val="42AE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LET’S GUESS</a:t>
            </a:r>
            <a:endParaRPr lang="ko-KR" altLang="en-US" sz="4000" dirty="0">
              <a:solidFill>
                <a:srgbClr val="42AE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FE923-9602-4FA3-B743-E469DADE12E4}"/>
              </a:ext>
            </a:extLst>
          </p:cNvPr>
          <p:cNvSpPr txBox="1"/>
          <p:nvPr/>
        </p:nvSpPr>
        <p:spPr>
          <a:xfrm>
            <a:off x="8953339" y="6190008"/>
            <a:ext cx="2063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42AE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모르는 걸 알아갈 시간 </a:t>
            </a:r>
            <a:endParaRPr lang="ko-KR" altLang="en-US" sz="1600" dirty="0">
              <a:solidFill>
                <a:srgbClr val="42AE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8391ED-6CAE-49BB-826E-C574115A264E}"/>
              </a:ext>
            </a:extLst>
          </p:cNvPr>
          <p:cNvSpPr/>
          <p:nvPr/>
        </p:nvSpPr>
        <p:spPr>
          <a:xfrm>
            <a:off x="8953339" y="4267890"/>
            <a:ext cx="186955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</a:p>
          <a:p>
            <a:pPr algn="ctr"/>
            <a:r>
              <a:rPr lang="en-US" altLang="ko-KR" sz="28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Blue I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7703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_x102930720" descr="EMB00002af83bc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" y="0"/>
            <a:ext cx="12185385" cy="685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8EABD03-7CF6-478C-905E-DD1472AFE2D4}"/>
              </a:ext>
            </a:extLst>
          </p:cNvPr>
          <p:cNvSpPr/>
          <p:nvPr/>
        </p:nvSpPr>
        <p:spPr>
          <a:xfrm>
            <a:off x="8449336" y="3849785"/>
            <a:ext cx="1619250" cy="1619250"/>
          </a:xfrm>
          <a:prstGeom prst="rect">
            <a:avLst/>
          </a:prstGeom>
          <a:solidFill>
            <a:srgbClr val="E79FFB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6F5A3E-6E45-4DB4-9722-A464A1E24741}"/>
              </a:ext>
            </a:extLst>
          </p:cNvPr>
          <p:cNvSpPr txBox="1"/>
          <p:nvPr/>
        </p:nvSpPr>
        <p:spPr>
          <a:xfrm>
            <a:off x="1132256" y="3055127"/>
            <a:ext cx="3095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rgbClr val="E79FF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오늘의 추천 페이지</a:t>
            </a:r>
            <a:endParaRPr lang="ko-KR" altLang="en-US" sz="2800" dirty="0">
              <a:solidFill>
                <a:srgbClr val="E79FFB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012A81-1A4E-4BC4-B2D6-1AA8ABF59BED}"/>
              </a:ext>
            </a:extLst>
          </p:cNvPr>
          <p:cNvSpPr/>
          <p:nvPr/>
        </p:nvSpPr>
        <p:spPr>
          <a:xfrm>
            <a:off x="8248125" y="5540824"/>
            <a:ext cx="36356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rgbClr val="E79FF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TOOODAAAAY</a:t>
            </a:r>
            <a:endParaRPr lang="ko-KR" altLang="en-US" sz="4000" dirty="0">
              <a:solidFill>
                <a:srgbClr val="E79FFB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1189958" y="3868516"/>
            <a:ext cx="28167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mtClean="0">
                <a:solidFill>
                  <a:srgbClr val="E79FF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오늘의 추천 페이지 버튼을 눌러보기</a:t>
            </a:r>
            <a:endParaRPr lang="ko-KR" altLang="en-US" sz="1400" dirty="0">
              <a:solidFill>
                <a:srgbClr val="E79FFB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FE923-9602-4FA3-B743-E469DADE12E4}"/>
              </a:ext>
            </a:extLst>
          </p:cNvPr>
          <p:cNvSpPr txBox="1"/>
          <p:nvPr/>
        </p:nvSpPr>
        <p:spPr>
          <a:xfrm>
            <a:off x="8248125" y="6106035"/>
            <a:ext cx="3313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rgbClr val="E79FF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오늘의 유익한 사이트를 </a:t>
            </a:r>
            <a:r>
              <a:rPr lang="ko-KR" altLang="en-US" sz="1600" dirty="0" err="1" smtClean="0">
                <a:solidFill>
                  <a:srgbClr val="E79FF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공개합니다당</a:t>
            </a:r>
            <a:endParaRPr lang="ko-KR" altLang="en-US" sz="1600" dirty="0">
              <a:solidFill>
                <a:srgbClr val="E79FFB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8391ED-6CAE-49BB-826E-C574115A264E}"/>
              </a:ext>
            </a:extLst>
          </p:cNvPr>
          <p:cNvSpPr/>
          <p:nvPr/>
        </p:nvSpPr>
        <p:spPr>
          <a:xfrm>
            <a:off x="8359196" y="4144110"/>
            <a:ext cx="179953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urple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E1EFE7-B434-457C-B856-8109F9633031}"/>
              </a:ext>
            </a:extLst>
          </p:cNvPr>
          <p:cNvSpPr txBox="1"/>
          <p:nvPr/>
        </p:nvSpPr>
        <p:spPr>
          <a:xfrm>
            <a:off x="1189958" y="4176293"/>
            <a:ext cx="2444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E79FF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무슨 사이트가 나올지 기대하기</a:t>
            </a:r>
            <a:endParaRPr lang="ko-KR" altLang="en-US" sz="1400" dirty="0">
              <a:solidFill>
                <a:srgbClr val="E79FFB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189960" y="3151243"/>
            <a:ext cx="0" cy="1332827"/>
          </a:xfrm>
          <a:prstGeom prst="line">
            <a:avLst/>
          </a:prstGeom>
          <a:ln w="88900">
            <a:solidFill>
              <a:srgbClr val="E79F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9804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_x434092400" descr="EMB00002af83bc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8EABD03-7CF6-478C-905E-DD1472AFE2D4}"/>
              </a:ext>
            </a:extLst>
          </p:cNvPr>
          <p:cNvSpPr/>
          <p:nvPr/>
        </p:nvSpPr>
        <p:spPr>
          <a:xfrm>
            <a:off x="8873879" y="0"/>
            <a:ext cx="1619250" cy="1619250"/>
          </a:xfrm>
          <a:prstGeom prst="rect">
            <a:avLst/>
          </a:prstGeom>
          <a:solidFill>
            <a:srgbClr val="E79FFB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012A81-1A4E-4BC4-B2D6-1AA8ABF59BED}"/>
              </a:ext>
            </a:extLst>
          </p:cNvPr>
          <p:cNvSpPr/>
          <p:nvPr/>
        </p:nvSpPr>
        <p:spPr>
          <a:xfrm>
            <a:off x="8672668" y="1691039"/>
            <a:ext cx="3635611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ln>
                  <a:solidFill>
                    <a:srgbClr val="FFE699"/>
                  </a:solidFill>
                </a:ln>
                <a:solidFill>
                  <a:srgbClr val="E79FF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TOOODAAAAY</a:t>
            </a:r>
            <a:endParaRPr lang="ko-KR" altLang="en-US" sz="4000" dirty="0">
              <a:ln>
                <a:solidFill>
                  <a:srgbClr val="FFE699"/>
                </a:solidFill>
              </a:ln>
              <a:solidFill>
                <a:srgbClr val="E79FFB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FE923-9602-4FA3-B743-E469DADE12E4}"/>
              </a:ext>
            </a:extLst>
          </p:cNvPr>
          <p:cNvSpPr txBox="1"/>
          <p:nvPr/>
        </p:nvSpPr>
        <p:spPr>
          <a:xfrm>
            <a:off x="8672668" y="2256250"/>
            <a:ext cx="3313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rgbClr val="E79FF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오늘의 유익한 사이트를 </a:t>
            </a:r>
            <a:r>
              <a:rPr lang="ko-KR" altLang="en-US" sz="1600" dirty="0" err="1" smtClean="0">
                <a:solidFill>
                  <a:srgbClr val="E79FF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공개합니다당</a:t>
            </a:r>
            <a:endParaRPr lang="ko-KR" altLang="en-US" sz="1600" dirty="0">
              <a:solidFill>
                <a:srgbClr val="E79FFB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8391ED-6CAE-49BB-826E-C574115A264E}"/>
              </a:ext>
            </a:extLst>
          </p:cNvPr>
          <p:cNvSpPr/>
          <p:nvPr/>
        </p:nvSpPr>
        <p:spPr>
          <a:xfrm>
            <a:off x="8783739" y="294325"/>
            <a:ext cx="179953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urple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ndex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7815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7E3425A6-C32B-4E8D-ABEE-846F924B321C}"/>
              </a:ext>
            </a:extLst>
          </p:cNvPr>
          <p:cNvSpPr/>
          <p:nvPr/>
        </p:nvSpPr>
        <p:spPr>
          <a:xfrm>
            <a:off x="4902369" y="402613"/>
            <a:ext cx="1052286" cy="1052286"/>
          </a:xfrm>
          <a:prstGeom prst="ellipse">
            <a:avLst/>
          </a:prstGeom>
          <a:solidFill>
            <a:srgbClr val="C6F0AE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2490F42-886E-45AA-86E2-9A77FEE4B733}"/>
              </a:ext>
            </a:extLst>
          </p:cNvPr>
          <p:cNvSpPr/>
          <p:nvPr/>
        </p:nvSpPr>
        <p:spPr>
          <a:xfrm>
            <a:off x="2725227" y="3429000"/>
            <a:ext cx="1052286" cy="1052286"/>
          </a:xfrm>
          <a:prstGeom prst="ellipse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586E8401-167A-447F-80CC-B468DBA15A88}"/>
              </a:ext>
            </a:extLst>
          </p:cNvPr>
          <p:cNvSpPr/>
          <p:nvPr/>
        </p:nvSpPr>
        <p:spPr>
          <a:xfrm>
            <a:off x="8157029" y="4485822"/>
            <a:ext cx="1052286" cy="1052286"/>
          </a:xfrm>
          <a:prstGeom prst="ellipse">
            <a:avLst/>
          </a:prstGeom>
          <a:solidFill>
            <a:srgbClr val="E59DFF"/>
          </a:solidFill>
          <a:ln>
            <a:solidFill>
              <a:srgbClr val="E59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2036458D-50FF-4D37-8F86-2E043EF4F213}"/>
              </a:ext>
            </a:extLst>
          </p:cNvPr>
          <p:cNvSpPr/>
          <p:nvPr/>
        </p:nvSpPr>
        <p:spPr>
          <a:xfrm>
            <a:off x="8157029" y="1319892"/>
            <a:ext cx="1052286" cy="1052286"/>
          </a:xfrm>
          <a:prstGeom prst="ellipse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90A1DEE-6956-4A20-AE99-88BD601C63CE}"/>
              </a:ext>
            </a:extLst>
          </p:cNvPr>
          <p:cNvGrpSpPr/>
          <p:nvPr/>
        </p:nvGrpSpPr>
        <p:grpSpPr>
          <a:xfrm>
            <a:off x="8871256" y="1454899"/>
            <a:ext cx="3176896" cy="738664"/>
            <a:chOff x="8871256" y="1454899"/>
            <a:chExt cx="3176896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98BB69-34E7-4860-AF0F-E1B06C962250}"/>
                </a:ext>
              </a:extLst>
            </p:cNvPr>
            <p:cNvSpPr txBox="1"/>
            <p:nvPr/>
          </p:nvSpPr>
          <p:spPr>
            <a:xfrm>
              <a:off x="8871256" y="1916564"/>
              <a:ext cx="31768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GUESS/VARIOUS SITES/NAVER DIC/NICE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D32648A-B113-4F97-AF5B-3CCC41ED3945}"/>
                </a:ext>
              </a:extLst>
            </p:cNvPr>
            <p:cNvSpPr/>
            <p:nvPr/>
          </p:nvSpPr>
          <p:spPr>
            <a:xfrm>
              <a:off x="9129270" y="1454899"/>
              <a:ext cx="198926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Blue Index</a:t>
              </a:r>
              <a:endPara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DF371DE-E947-4FE0-8CEB-16FD6588F9D6}"/>
              </a:ext>
            </a:extLst>
          </p:cNvPr>
          <p:cNvGrpSpPr/>
          <p:nvPr/>
        </p:nvGrpSpPr>
        <p:grpSpPr>
          <a:xfrm>
            <a:off x="6952199" y="4589985"/>
            <a:ext cx="4350678" cy="738664"/>
            <a:chOff x="6952199" y="1454899"/>
            <a:chExt cx="4350678" cy="73866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CC0EF7F-B473-4FBF-A357-1463EEFFC808}"/>
                </a:ext>
              </a:extLst>
            </p:cNvPr>
            <p:cNvSpPr txBox="1"/>
            <p:nvPr/>
          </p:nvSpPr>
          <p:spPr>
            <a:xfrm>
              <a:off x="6952199" y="1916564"/>
              <a:ext cx="43477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TODAY/VARIOUS SITES/NAVER WEB/NICE&amp;INTERESTING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59B2818-1629-4E14-92CB-3893BCA2BA60}"/>
                </a:ext>
              </a:extLst>
            </p:cNvPr>
            <p:cNvSpPr/>
            <p:nvPr/>
          </p:nvSpPr>
          <p:spPr>
            <a:xfrm>
              <a:off x="8944924" y="1454899"/>
              <a:ext cx="23579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Purple Index</a:t>
              </a:r>
              <a:endPara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EDE67D2-CA3B-4E15-89B8-68090F014F1A}"/>
              </a:ext>
            </a:extLst>
          </p:cNvPr>
          <p:cNvSpPr txBox="1"/>
          <p:nvPr/>
        </p:nvSpPr>
        <p:spPr>
          <a:xfrm>
            <a:off x="2005351" y="1205686"/>
            <a:ext cx="30559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CULTURE/MOVIE/HARRY POTTER/NICE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EDDBAB5-DDD3-47C6-B49A-D1190B401AC8}"/>
              </a:ext>
            </a:extLst>
          </p:cNvPr>
          <p:cNvSpPr/>
          <p:nvPr/>
        </p:nvSpPr>
        <p:spPr>
          <a:xfrm>
            <a:off x="2735933" y="744021"/>
            <a:ext cx="2266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Green Index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F52F7C5-00AB-4152-AA0C-AFE8ABB77128}"/>
              </a:ext>
            </a:extLst>
          </p:cNvPr>
          <p:cNvSpPr txBox="1"/>
          <p:nvPr/>
        </p:nvSpPr>
        <p:spPr>
          <a:xfrm>
            <a:off x="0" y="4103977"/>
            <a:ext cx="34050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BASKINRABINS31/ICECREAM/SELECT/NICE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EEE3D0D-C8F3-44BD-BA6C-050A2CCD9B7D}"/>
              </a:ext>
            </a:extLst>
          </p:cNvPr>
          <p:cNvSpPr/>
          <p:nvPr/>
        </p:nvSpPr>
        <p:spPr>
          <a:xfrm>
            <a:off x="1084468" y="3654525"/>
            <a:ext cx="18886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Red Index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2531" name="_x434091968" descr="EMB00002af83bce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827" y="1961697"/>
            <a:ext cx="5215289" cy="2934607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타원 22">
            <a:extLst>
              <a:ext uri="{FF2B5EF4-FFF2-40B4-BE49-F238E27FC236}">
                <a16:creationId xmlns:a16="http://schemas.microsoft.com/office/drawing/2014/main" id="{2036458D-50FF-4D37-8F86-2E043EF4F213}"/>
              </a:ext>
            </a:extLst>
          </p:cNvPr>
          <p:cNvSpPr/>
          <p:nvPr/>
        </p:nvSpPr>
        <p:spPr>
          <a:xfrm>
            <a:off x="4780642" y="5067525"/>
            <a:ext cx="1052286" cy="1052286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DE67D2-CA3B-4E15-89B8-68090F014F1A}"/>
              </a:ext>
            </a:extLst>
          </p:cNvPr>
          <p:cNvSpPr txBox="1"/>
          <p:nvPr/>
        </p:nvSpPr>
        <p:spPr>
          <a:xfrm>
            <a:off x="2107953" y="6184543"/>
            <a:ext cx="60373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BREAKTIME/VARIOUS GAMES/NUMBER/RUSSIAN RULLET/SLOT MACHINE/NICE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EDDBAB5-DDD3-47C6-B49A-D1190B401AC8}"/>
              </a:ext>
            </a:extLst>
          </p:cNvPr>
          <p:cNvSpPr/>
          <p:nvPr/>
        </p:nvSpPr>
        <p:spPr>
          <a:xfrm>
            <a:off x="4297384" y="5722878"/>
            <a:ext cx="2330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Yellow Index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2191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FB9D551-6AA8-4660-96EC-2815AE828F22}"/>
              </a:ext>
            </a:extLst>
          </p:cNvPr>
          <p:cNvSpPr/>
          <p:nvPr/>
        </p:nvSpPr>
        <p:spPr>
          <a:xfrm>
            <a:off x="3450299" y="2722542"/>
            <a:ext cx="5435601" cy="1370470"/>
          </a:xfrm>
          <a:prstGeom prst="rec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AF3BD2-1646-422A-B638-A2B0D4438440}"/>
              </a:ext>
            </a:extLst>
          </p:cNvPr>
          <p:cNvSpPr/>
          <p:nvPr/>
        </p:nvSpPr>
        <p:spPr>
          <a:xfrm>
            <a:off x="3898572" y="2891203"/>
            <a:ext cx="45390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1195EB4-CC8C-492A-ABEC-3F6FC3888723}"/>
              </a:ext>
            </a:extLst>
          </p:cNvPr>
          <p:cNvSpPr/>
          <p:nvPr/>
        </p:nvSpPr>
        <p:spPr>
          <a:xfrm>
            <a:off x="5000956" y="4139428"/>
            <a:ext cx="23342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8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5483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_x431381488" descr="EMB00002af83b8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78525" cy="685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31BE451-3240-4018-BD94-7ACE390A5538}"/>
              </a:ext>
            </a:extLst>
          </p:cNvPr>
          <p:cNvSpPr/>
          <p:nvPr/>
        </p:nvSpPr>
        <p:spPr>
          <a:xfrm>
            <a:off x="3936074" y="588942"/>
            <a:ext cx="2264701" cy="801708"/>
          </a:xfrm>
          <a:prstGeom prst="rec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B487A2-490B-485E-A677-30214C061732}"/>
              </a:ext>
            </a:extLst>
          </p:cNvPr>
          <p:cNvSpPr/>
          <p:nvPr/>
        </p:nvSpPr>
        <p:spPr>
          <a:xfrm>
            <a:off x="4230310" y="621209"/>
            <a:ext cx="16762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CD6C0DF-1C78-41DB-9408-9BDE4C16CB56}"/>
              </a:ext>
            </a:extLst>
          </p:cNvPr>
          <p:cNvSpPr/>
          <p:nvPr/>
        </p:nvSpPr>
        <p:spPr>
          <a:xfrm>
            <a:off x="8258629" y="-13677"/>
            <a:ext cx="3933371" cy="6866449"/>
          </a:xfrm>
          <a:prstGeom prst="rect">
            <a:avLst/>
          </a:prstGeom>
          <a:solidFill>
            <a:srgbClr val="FF9190">
              <a:alpha val="70000"/>
            </a:srgbClr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순서도: 데이터 8">
            <a:extLst>
              <a:ext uri="{FF2B5EF4-FFF2-40B4-BE49-F238E27FC236}">
                <a16:creationId xmlns:a16="http://schemas.microsoft.com/office/drawing/2014/main" id="{1B04B0FA-3C85-4FCD-A638-E8455C9AEE06}"/>
              </a:ext>
            </a:extLst>
          </p:cNvPr>
          <p:cNvSpPr/>
          <p:nvPr/>
        </p:nvSpPr>
        <p:spPr>
          <a:xfrm>
            <a:off x="5406897" y="2221675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순서도: 데이터 9">
            <a:extLst>
              <a:ext uri="{FF2B5EF4-FFF2-40B4-BE49-F238E27FC236}">
                <a16:creationId xmlns:a16="http://schemas.microsoft.com/office/drawing/2014/main" id="{B4DFA0A3-AA64-412B-9B51-D99DC5457E8B}"/>
              </a:ext>
            </a:extLst>
          </p:cNvPr>
          <p:cNvSpPr/>
          <p:nvPr/>
        </p:nvSpPr>
        <p:spPr>
          <a:xfrm>
            <a:off x="5225978" y="2464742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1FD27343-2BB9-47D6-9125-89AC690BD0DC}"/>
              </a:ext>
            </a:extLst>
          </p:cNvPr>
          <p:cNvSpPr/>
          <p:nvPr/>
        </p:nvSpPr>
        <p:spPr>
          <a:xfrm>
            <a:off x="5048556" y="2707455"/>
            <a:ext cx="594640" cy="157075"/>
          </a:xfrm>
          <a:prstGeom prst="flowChartInputOutput">
            <a:avLst/>
          </a:prstGeom>
          <a:solidFill>
            <a:schemeClr val="bg1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092264-C7B3-4701-A657-3C61F96C392A}"/>
              </a:ext>
            </a:extLst>
          </p:cNvPr>
          <p:cNvSpPr txBox="1"/>
          <p:nvPr/>
        </p:nvSpPr>
        <p:spPr>
          <a:xfrm>
            <a:off x="4126962" y="2998296"/>
            <a:ext cx="2198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메인 홈페이지로 가는 길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8" name="순서도: 데이터 37">
            <a:extLst>
              <a:ext uri="{FF2B5EF4-FFF2-40B4-BE49-F238E27FC236}">
                <a16:creationId xmlns:a16="http://schemas.microsoft.com/office/drawing/2014/main" id="{63F679EA-5040-4B1D-BB70-9F4FA44B9BEB}"/>
              </a:ext>
            </a:extLst>
          </p:cNvPr>
          <p:cNvSpPr/>
          <p:nvPr/>
        </p:nvSpPr>
        <p:spPr>
          <a:xfrm>
            <a:off x="642210" y="5853393"/>
            <a:ext cx="594640" cy="157075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순서도: 데이터 38">
            <a:extLst>
              <a:ext uri="{FF2B5EF4-FFF2-40B4-BE49-F238E27FC236}">
                <a16:creationId xmlns:a16="http://schemas.microsoft.com/office/drawing/2014/main" id="{7CC335BE-14E5-4949-9E21-A878A93151A5}"/>
              </a:ext>
            </a:extLst>
          </p:cNvPr>
          <p:cNvSpPr/>
          <p:nvPr/>
        </p:nvSpPr>
        <p:spPr>
          <a:xfrm>
            <a:off x="1159249" y="5853393"/>
            <a:ext cx="594640" cy="157075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순서도: 데이터 39">
            <a:extLst>
              <a:ext uri="{FF2B5EF4-FFF2-40B4-BE49-F238E27FC236}">
                <a16:creationId xmlns:a16="http://schemas.microsoft.com/office/drawing/2014/main" id="{5794E6DE-CECD-4E3E-B2DB-6B25EB8ADDF0}"/>
              </a:ext>
            </a:extLst>
          </p:cNvPr>
          <p:cNvSpPr/>
          <p:nvPr/>
        </p:nvSpPr>
        <p:spPr>
          <a:xfrm>
            <a:off x="1676288" y="5853393"/>
            <a:ext cx="594640" cy="157075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1" name="순서도: 데이터 40">
            <a:extLst>
              <a:ext uri="{FF2B5EF4-FFF2-40B4-BE49-F238E27FC236}">
                <a16:creationId xmlns:a16="http://schemas.microsoft.com/office/drawing/2014/main" id="{0BBC9153-DBA1-4CD6-93E5-04114C9B0822}"/>
              </a:ext>
            </a:extLst>
          </p:cNvPr>
          <p:cNvSpPr/>
          <p:nvPr/>
        </p:nvSpPr>
        <p:spPr>
          <a:xfrm>
            <a:off x="2193327" y="5853392"/>
            <a:ext cx="594640" cy="157075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2" name="순서도: 데이터 41">
            <a:extLst>
              <a:ext uri="{FF2B5EF4-FFF2-40B4-BE49-F238E27FC236}">
                <a16:creationId xmlns:a16="http://schemas.microsoft.com/office/drawing/2014/main" id="{8AD42232-71A0-4213-BCC8-7DB5B4B83339}"/>
              </a:ext>
            </a:extLst>
          </p:cNvPr>
          <p:cNvSpPr/>
          <p:nvPr/>
        </p:nvSpPr>
        <p:spPr>
          <a:xfrm>
            <a:off x="2710366" y="5853391"/>
            <a:ext cx="594640" cy="157075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3" name="순서도: 데이터 42">
            <a:extLst>
              <a:ext uri="{FF2B5EF4-FFF2-40B4-BE49-F238E27FC236}">
                <a16:creationId xmlns:a16="http://schemas.microsoft.com/office/drawing/2014/main" id="{29141877-A8D3-4C35-B4DC-B675C250D8C7}"/>
              </a:ext>
            </a:extLst>
          </p:cNvPr>
          <p:cNvSpPr/>
          <p:nvPr/>
        </p:nvSpPr>
        <p:spPr>
          <a:xfrm>
            <a:off x="3227405" y="5853390"/>
            <a:ext cx="594640" cy="157075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순서도: 데이터 43">
            <a:extLst>
              <a:ext uri="{FF2B5EF4-FFF2-40B4-BE49-F238E27FC236}">
                <a16:creationId xmlns:a16="http://schemas.microsoft.com/office/drawing/2014/main" id="{2058B5DC-30AA-4587-9600-82070A4A964A}"/>
              </a:ext>
            </a:extLst>
          </p:cNvPr>
          <p:cNvSpPr/>
          <p:nvPr/>
        </p:nvSpPr>
        <p:spPr>
          <a:xfrm>
            <a:off x="3744444" y="5853389"/>
            <a:ext cx="594640" cy="157075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06630-9C57-4170-B567-B69D87504EC3}"/>
              </a:ext>
            </a:extLst>
          </p:cNvPr>
          <p:cNvSpPr txBox="1"/>
          <p:nvPr/>
        </p:nvSpPr>
        <p:spPr>
          <a:xfrm>
            <a:off x="709029" y="5409656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여백의 미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DD952BD-8ABE-4F9C-B637-549AEA5800A8}"/>
              </a:ext>
            </a:extLst>
          </p:cNvPr>
          <p:cNvSpPr/>
          <p:nvPr/>
        </p:nvSpPr>
        <p:spPr>
          <a:xfrm>
            <a:off x="8632369" y="2095089"/>
            <a:ext cx="32747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Index.html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7C531CB-3D4B-47C2-8C33-BB3C54B8B478}"/>
              </a:ext>
            </a:extLst>
          </p:cNvPr>
          <p:cNvSpPr txBox="1"/>
          <p:nvPr/>
        </p:nvSpPr>
        <p:spPr>
          <a:xfrm>
            <a:off x="8668651" y="2766406"/>
            <a:ext cx="29386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시계가 있다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-&gt;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시간을 볼 수 있다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8BA46F-C8E4-40A1-8544-52BDC8ED3BAB}"/>
              </a:ext>
            </a:extLst>
          </p:cNvPr>
          <p:cNvSpPr txBox="1"/>
          <p:nvPr/>
        </p:nvSpPr>
        <p:spPr>
          <a:xfrm>
            <a:off x="8632369" y="3092977"/>
            <a:ext cx="25186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구경하기 버튼을 </a:t>
            </a:r>
            <a:r>
              <a:rPr lang="ko-KR" altLang="en-US" sz="16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눌러봅시당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4893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_x425244104" descr="EMB00002af83b9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448"/>
            <a:ext cx="12187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31BE451-3240-4018-BD94-7ACE390A5538}"/>
              </a:ext>
            </a:extLst>
          </p:cNvPr>
          <p:cNvSpPr/>
          <p:nvPr/>
        </p:nvSpPr>
        <p:spPr>
          <a:xfrm>
            <a:off x="3936074" y="588942"/>
            <a:ext cx="2264701" cy="801708"/>
          </a:xfrm>
          <a:prstGeom prst="rec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B487A2-490B-485E-A677-30214C061732}"/>
              </a:ext>
            </a:extLst>
          </p:cNvPr>
          <p:cNvSpPr/>
          <p:nvPr/>
        </p:nvSpPr>
        <p:spPr>
          <a:xfrm>
            <a:off x="4312449" y="621209"/>
            <a:ext cx="15119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Main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CD6C0DF-1C78-41DB-9408-9BDE4C16CB56}"/>
              </a:ext>
            </a:extLst>
          </p:cNvPr>
          <p:cNvSpPr/>
          <p:nvPr/>
        </p:nvSpPr>
        <p:spPr>
          <a:xfrm>
            <a:off x="8258629" y="-1"/>
            <a:ext cx="3933371" cy="6866449"/>
          </a:xfrm>
          <a:prstGeom prst="rect">
            <a:avLst/>
          </a:prstGeom>
          <a:solidFill>
            <a:srgbClr val="9B9BFF">
              <a:alpha val="70000"/>
            </a:srgbClr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BAD2AAA0-232F-4614-A5EE-2135E49FFC9D}"/>
              </a:ext>
            </a:extLst>
          </p:cNvPr>
          <p:cNvSpPr/>
          <p:nvPr/>
        </p:nvSpPr>
        <p:spPr>
          <a:xfrm rot="2178692">
            <a:off x="1095282" y="2774452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1FD27343-2BB9-47D6-9125-89AC690BD0DC}"/>
              </a:ext>
            </a:extLst>
          </p:cNvPr>
          <p:cNvSpPr/>
          <p:nvPr/>
        </p:nvSpPr>
        <p:spPr>
          <a:xfrm rot="2210612">
            <a:off x="694795" y="2464673"/>
            <a:ext cx="594640" cy="157075"/>
          </a:xfrm>
          <a:prstGeom prst="flowChartInputOutput">
            <a:avLst/>
          </a:prstGeom>
          <a:solidFill>
            <a:schemeClr val="bg1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092264-C7B3-4701-A657-3C61F96C392A}"/>
              </a:ext>
            </a:extLst>
          </p:cNvPr>
          <p:cNvSpPr txBox="1"/>
          <p:nvPr/>
        </p:nvSpPr>
        <p:spPr>
          <a:xfrm>
            <a:off x="1145580" y="3028248"/>
            <a:ext cx="11657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왼쪽 메뉴들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32F26A-0AB8-4CAE-88EF-3E41732D31C6}"/>
              </a:ext>
            </a:extLst>
          </p:cNvPr>
          <p:cNvSpPr txBox="1"/>
          <p:nvPr/>
        </p:nvSpPr>
        <p:spPr>
          <a:xfrm>
            <a:off x="1157455" y="1588662"/>
            <a:ext cx="15376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아이스크림 추천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07621FA-5839-4D46-83D7-DBE49E87D5EF}"/>
              </a:ext>
            </a:extLst>
          </p:cNvPr>
          <p:cNvSpPr txBox="1"/>
          <p:nvPr/>
        </p:nvSpPr>
        <p:spPr>
          <a:xfrm>
            <a:off x="4379261" y="3826551"/>
            <a:ext cx="2217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화면이 여기에 나옵니다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DD952BD-8ABE-4F9C-B637-549AEA5800A8}"/>
              </a:ext>
            </a:extLst>
          </p:cNvPr>
          <p:cNvSpPr/>
          <p:nvPr/>
        </p:nvSpPr>
        <p:spPr>
          <a:xfrm>
            <a:off x="8632369" y="2095089"/>
            <a:ext cx="2448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Main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7C531CB-3D4B-47C2-8C33-BB3C54B8B478}"/>
              </a:ext>
            </a:extLst>
          </p:cNvPr>
          <p:cNvSpPr txBox="1"/>
          <p:nvPr/>
        </p:nvSpPr>
        <p:spPr>
          <a:xfrm>
            <a:off x="8668651" y="2766406"/>
            <a:ext cx="24352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왼쪽의 조그만 메뉴들 </a:t>
            </a:r>
            <a:endParaRPr lang="en-US" altLang="ko-KR" sz="1600" dirty="0" smtClean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계산기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스톱워치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타이머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8BA46F-C8E4-40A1-8544-52BDC8ED3BAB}"/>
              </a:ext>
            </a:extLst>
          </p:cNvPr>
          <p:cNvSpPr txBox="1"/>
          <p:nvPr/>
        </p:nvSpPr>
        <p:spPr>
          <a:xfrm>
            <a:off x="8632369" y="3939869"/>
            <a:ext cx="3348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초록 인덱스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=&gt;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문화생활을 위한 영화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41BC7B-0506-488C-8AAC-55DC3D29EE40}"/>
              </a:ext>
            </a:extLst>
          </p:cNvPr>
          <p:cNvSpPr txBox="1"/>
          <p:nvPr/>
        </p:nvSpPr>
        <p:spPr>
          <a:xfrm>
            <a:off x="8668651" y="3359629"/>
            <a:ext cx="3449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빨간 인덱스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=&gt; BR31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아이스크림 추천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C4647D9-4A18-4B6F-AA4A-4992BCCA62B1}"/>
              </a:ext>
            </a:extLst>
          </p:cNvPr>
          <p:cNvSpPr txBox="1"/>
          <p:nvPr/>
        </p:nvSpPr>
        <p:spPr>
          <a:xfrm>
            <a:off x="8676101" y="3649749"/>
            <a:ext cx="3334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노랑 인덱스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=&gt;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 팡팡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!!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C4647D9-4A18-4B6F-AA4A-4992BCCA62B1}"/>
              </a:ext>
            </a:extLst>
          </p:cNvPr>
          <p:cNvSpPr txBox="1"/>
          <p:nvPr/>
        </p:nvSpPr>
        <p:spPr>
          <a:xfrm>
            <a:off x="8684915" y="4216509"/>
            <a:ext cx="3502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파랑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인덱스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=&gt;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고민을 해결해줄 사이트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	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모음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F8BA46F-C8E4-40A1-8544-52BDC8ED3BAB}"/>
              </a:ext>
            </a:extLst>
          </p:cNvPr>
          <p:cNvSpPr txBox="1"/>
          <p:nvPr/>
        </p:nvSpPr>
        <p:spPr>
          <a:xfrm>
            <a:off x="8632369" y="4737574"/>
            <a:ext cx="36375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보라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인덱스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=&gt;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더 나은 나를 위한 오늘의 </a:t>
            </a:r>
            <a:endParaRPr lang="en-US" altLang="ko-KR" sz="1600" dirty="0" smtClean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사이트 추천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832F26A-0AB8-4CAE-88EF-3E41732D31C6}"/>
              </a:ext>
            </a:extLst>
          </p:cNvPr>
          <p:cNvSpPr txBox="1"/>
          <p:nvPr/>
        </p:nvSpPr>
        <p:spPr>
          <a:xfrm>
            <a:off x="3365120" y="1588662"/>
            <a:ext cx="14173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게임하며 쉬자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832F26A-0AB8-4CAE-88EF-3E41732D31C6}"/>
              </a:ext>
            </a:extLst>
          </p:cNvPr>
          <p:cNvSpPr txBox="1"/>
          <p:nvPr/>
        </p:nvSpPr>
        <p:spPr>
          <a:xfrm>
            <a:off x="5437083" y="1588662"/>
            <a:ext cx="17235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문화생활이 필요해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832F26A-0AB8-4CAE-88EF-3E41732D31C6}"/>
              </a:ext>
            </a:extLst>
          </p:cNvPr>
          <p:cNvSpPr txBox="1"/>
          <p:nvPr/>
        </p:nvSpPr>
        <p:spPr>
          <a:xfrm>
            <a:off x="7592434" y="1588662"/>
            <a:ext cx="1603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고민을 해결해줘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2F26A-0AB8-4CAE-88EF-3E41732D31C6}"/>
              </a:ext>
            </a:extLst>
          </p:cNvPr>
          <p:cNvSpPr txBox="1"/>
          <p:nvPr/>
        </p:nvSpPr>
        <p:spPr>
          <a:xfrm>
            <a:off x="9673517" y="1588662"/>
            <a:ext cx="1826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더 나아진 나를 위해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7" name="순서도: 데이터 56">
            <a:extLst>
              <a:ext uri="{FF2B5EF4-FFF2-40B4-BE49-F238E27FC236}">
                <a16:creationId xmlns:a16="http://schemas.microsoft.com/office/drawing/2014/main" id="{63F679EA-5040-4B1D-BB70-9F4FA44B9BEB}"/>
              </a:ext>
            </a:extLst>
          </p:cNvPr>
          <p:cNvSpPr/>
          <p:nvPr/>
        </p:nvSpPr>
        <p:spPr>
          <a:xfrm>
            <a:off x="891402" y="6261296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순서도: 데이터 57">
            <a:extLst>
              <a:ext uri="{FF2B5EF4-FFF2-40B4-BE49-F238E27FC236}">
                <a16:creationId xmlns:a16="http://schemas.microsoft.com/office/drawing/2014/main" id="{7CC335BE-14E5-4949-9E21-A878A93151A5}"/>
              </a:ext>
            </a:extLst>
          </p:cNvPr>
          <p:cNvSpPr/>
          <p:nvPr/>
        </p:nvSpPr>
        <p:spPr>
          <a:xfrm>
            <a:off x="1408441" y="6261296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순서도: 데이터 58">
            <a:extLst>
              <a:ext uri="{FF2B5EF4-FFF2-40B4-BE49-F238E27FC236}">
                <a16:creationId xmlns:a16="http://schemas.microsoft.com/office/drawing/2014/main" id="{5794E6DE-CECD-4E3E-B2DB-6B25EB8ADDF0}"/>
              </a:ext>
            </a:extLst>
          </p:cNvPr>
          <p:cNvSpPr/>
          <p:nvPr/>
        </p:nvSpPr>
        <p:spPr>
          <a:xfrm>
            <a:off x="1925480" y="6261296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0" name="순서도: 데이터 59">
            <a:extLst>
              <a:ext uri="{FF2B5EF4-FFF2-40B4-BE49-F238E27FC236}">
                <a16:creationId xmlns:a16="http://schemas.microsoft.com/office/drawing/2014/main" id="{0BBC9153-DBA1-4CD6-93E5-04114C9B0822}"/>
              </a:ext>
            </a:extLst>
          </p:cNvPr>
          <p:cNvSpPr/>
          <p:nvPr/>
        </p:nvSpPr>
        <p:spPr>
          <a:xfrm>
            <a:off x="2442519" y="6261295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1" name="순서도: 데이터 60">
            <a:extLst>
              <a:ext uri="{FF2B5EF4-FFF2-40B4-BE49-F238E27FC236}">
                <a16:creationId xmlns:a16="http://schemas.microsoft.com/office/drawing/2014/main" id="{8AD42232-71A0-4213-BCC8-7DB5B4B83339}"/>
              </a:ext>
            </a:extLst>
          </p:cNvPr>
          <p:cNvSpPr/>
          <p:nvPr/>
        </p:nvSpPr>
        <p:spPr>
          <a:xfrm>
            <a:off x="2959558" y="6261294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2" name="순서도: 데이터 61">
            <a:extLst>
              <a:ext uri="{FF2B5EF4-FFF2-40B4-BE49-F238E27FC236}">
                <a16:creationId xmlns:a16="http://schemas.microsoft.com/office/drawing/2014/main" id="{29141877-A8D3-4C35-B4DC-B675C250D8C7}"/>
              </a:ext>
            </a:extLst>
          </p:cNvPr>
          <p:cNvSpPr/>
          <p:nvPr/>
        </p:nvSpPr>
        <p:spPr>
          <a:xfrm>
            <a:off x="3476597" y="6261293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순서도: 데이터 62">
            <a:extLst>
              <a:ext uri="{FF2B5EF4-FFF2-40B4-BE49-F238E27FC236}">
                <a16:creationId xmlns:a16="http://schemas.microsoft.com/office/drawing/2014/main" id="{2058B5DC-30AA-4587-9600-82070A4A964A}"/>
              </a:ext>
            </a:extLst>
          </p:cNvPr>
          <p:cNvSpPr/>
          <p:nvPr/>
        </p:nvSpPr>
        <p:spPr>
          <a:xfrm>
            <a:off x="3993636" y="6261292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순서도: 데이터 63">
            <a:extLst>
              <a:ext uri="{FF2B5EF4-FFF2-40B4-BE49-F238E27FC236}">
                <a16:creationId xmlns:a16="http://schemas.microsoft.com/office/drawing/2014/main" id="{63F679EA-5040-4B1D-BB70-9F4FA44B9BEB}"/>
              </a:ext>
            </a:extLst>
          </p:cNvPr>
          <p:cNvSpPr/>
          <p:nvPr/>
        </p:nvSpPr>
        <p:spPr>
          <a:xfrm>
            <a:off x="4500373" y="6261293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순서도: 데이터 64">
            <a:extLst>
              <a:ext uri="{FF2B5EF4-FFF2-40B4-BE49-F238E27FC236}">
                <a16:creationId xmlns:a16="http://schemas.microsoft.com/office/drawing/2014/main" id="{7CC335BE-14E5-4949-9E21-A878A93151A5}"/>
              </a:ext>
            </a:extLst>
          </p:cNvPr>
          <p:cNvSpPr/>
          <p:nvPr/>
        </p:nvSpPr>
        <p:spPr>
          <a:xfrm>
            <a:off x="5017412" y="6261293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6" name="순서도: 데이터 65">
            <a:extLst>
              <a:ext uri="{FF2B5EF4-FFF2-40B4-BE49-F238E27FC236}">
                <a16:creationId xmlns:a16="http://schemas.microsoft.com/office/drawing/2014/main" id="{5794E6DE-CECD-4E3E-B2DB-6B25EB8ADDF0}"/>
              </a:ext>
            </a:extLst>
          </p:cNvPr>
          <p:cNvSpPr/>
          <p:nvPr/>
        </p:nvSpPr>
        <p:spPr>
          <a:xfrm>
            <a:off x="5534451" y="6261293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7" name="순서도: 데이터 66">
            <a:extLst>
              <a:ext uri="{FF2B5EF4-FFF2-40B4-BE49-F238E27FC236}">
                <a16:creationId xmlns:a16="http://schemas.microsoft.com/office/drawing/2014/main" id="{0BBC9153-DBA1-4CD6-93E5-04114C9B0822}"/>
              </a:ext>
            </a:extLst>
          </p:cNvPr>
          <p:cNvSpPr/>
          <p:nvPr/>
        </p:nvSpPr>
        <p:spPr>
          <a:xfrm>
            <a:off x="6051490" y="6261292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8" name="순서도: 데이터 67">
            <a:extLst>
              <a:ext uri="{FF2B5EF4-FFF2-40B4-BE49-F238E27FC236}">
                <a16:creationId xmlns:a16="http://schemas.microsoft.com/office/drawing/2014/main" id="{8AD42232-71A0-4213-BCC8-7DB5B4B83339}"/>
              </a:ext>
            </a:extLst>
          </p:cNvPr>
          <p:cNvSpPr/>
          <p:nvPr/>
        </p:nvSpPr>
        <p:spPr>
          <a:xfrm>
            <a:off x="6568529" y="6261291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9" name="순서도: 데이터 68">
            <a:extLst>
              <a:ext uri="{FF2B5EF4-FFF2-40B4-BE49-F238E27FC236}">
                <a16:creationId xmlns:a16="http://schemas.microsoft.com/office/drawing/2014/main" id="{29141877-A8D3-4C35-B4DC-B675C250D8C7}"/>
              </a:ext>
            </a:extLst>
          </p:cNvPr>
          <p:cNvSpPr/>
          <p:nvPr/>
        </p:nvSpPr>
        <p:spPr>
          <a:xfrm>
            <a:off x="7085568" y="6261290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순서도: 데이터 69">
            <a:extLst>
              <a:ext uri="{FF2B5EF4-FFF2-40B4-BE49-F238E27FC236}">
                <a16:creationId xmlns:a16="http://schemas.microsoft.com/office/drawing/2014/main" id="{2058B5DC-30AA-4587-9600-82070A4A964A}"/>
              </a:ext>
            </a:extLst>
          </p:cNvPr>
          <p:cNvSpPr/>
          <p:nvPr/>
        </p:nvSpPr>
        <p:spPr>
          <a:xfrm>
            <a:off x="7602607" y="6261289"/>
            <a:ext cx="505072" cy="219958"/>
          </a:xfrm>
          <a:prstGeom prst="flowChartInputOutput">
            <a:avLst/>
          </a:prstGeom>
          <a:solidFill>
            <a:srgbClr val="9B9BFF"/>
          </a:solidFill>
          <a:ln>
            <a:solidFill>
              <a:srgbClr val="9B9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 rot="16200000" flipH="1">
            <a:off x="-937585" y="4412840"/>
            <a:ext cx="3607306" cy="219962"/>
            <a:chOff x="1472782" y="5266136"/>
            <a:chExt cx="3607306" cy="219962"/>
          </a:xfrm>
        </p:grpSpPr>
        <p:sp>
          <p:nvSpPr>
            <p:cNvPr id="71" name="순서도: 데이터 70">
              <a:extLst>
                <a:ext uri="{FF2B5EF4-FFF2-40B4-BE49-F238E27FC236}">
                  <a16:creationId xmlns:a16="http://schemas.microsoft.com/office/drawing/2014/main" id="{63F679EA-5040-4B1D-BB70-9F4FA44B9BEB}"/>
                </a:ext>
              </a:extLst>
            </p:cNvPr>
            <p:cNvSpPr/>
            <p:nvPr/>
          </p:nvSpPr>
          <p:spPr>
            <a:xfrm>
              <a:off x="1472782" y="5266140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2" name="순서도: 데이터 71">
              <a:extLst>
                <a:ext uri="{FF2B5EF4-FFF2-40B4-BE49-F238E27FC236}">
                  <a16:creationId xmlns:a16="http://schemas.microsoft.com/office/drawing/2014/main" id="{7CC335BE-14E5-4949-9E21-A878A93151A5}"/>
                </a:ext>
              </a:extLst>
            </p:cNvPr>
            <p:cNvSpPr/>
            <p:nvPr/>
          </p:nvSpPr>
          <p:spPr>
            <a:xfrm>
              <a:off x="1989821" y="5266140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3" name="순서도: 데이터 72">
              <a:extLst>
                <a:ext uri="{FF2B5EF4-FFF2-40B4-BE49-F238E27FC236}">
                  <a16:creationId xmlns:a16="http://schemas.microsoft.com/office/drawing/2014/main" id="{5794E6DE-CECD-4E3E-B2DB-6B25EB8ADDF0}"/>
                </a:ext>
              </a:extLst>
            </p:cNvPr>
            <p:cNvSpPr/>
            <p:nvPr/>
          </p:nvSpPr>
          <p:spPr>
            <a:xfrm>
              <a:off x="2506860" y="5266140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4" name="순서도: 데이터 73">
              <a:extLst>
                <a:ext uri="{FF2B5EF4-FFF2-40B4-BE49-F238E27FC236}">
                  <a16:creationId xmlns:a16="http://schemas.microsoft.com/office/drawing/2014/main" id="{0BBC9153-DBA1-4CD6-93E5-04114C9B0822}"/>
                </a:ext>
              </a:extLst>
            </p:cNvPr>
            <p:cNvSpPr/>
            <p:nvPr/>
          </p:nvSpPr>
          <p:spPr>
            <a:xfrm>
              <a:off x="3023899" y="5266139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5" name="순서도: 데이터 74">
              <a:extLst>
                <a:ext uri="{FF2B5EF4-FFF2-40B4-BE49-F238E27FC236}">
                  <a16:creationId xmlns:a16="http://schemas.microsoft.com/office/drawing/2014/main" id="{8AD42232-71A0-4213-BCC8-7DB5B4B83339}"/>
                </a:ext>
              </a:extLst>
            </p:cNvPr>
            <p:cNvSpPr/>
            <p:nvPr/>
          </p:nvSpPr>
          <p:spPr>
            <a:xfrm>
              <a:off x="3540938" y="5266138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6" name="순서도: 데이터 75">
              <a:extLst>
                <a:ext uri="{FF2B5EF4-FFF2-40B4-BE49-F238E27FC236}">
                  <a16:creationId xmlns:a16="http://schemas.microsoft.com/office/drawing/2014/main" id="{29141877-A8D3-4C35-B4DC-B675C250D8C7}"/>
                </a:ext>
              </a:extLst>
            </p:cNvPr>
            <p:cNvSpPr/>
            <p:nvPr/>
          </p:nvSpPr>
          <p:spPr>
            <a:xfrm>
              <a:off x="4057977" y="5266137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순서도: 데이터 76">
              <a:extLst>
                <a:ext uri="{FF2B5EF4-FFF2-40B4-BE49-F238E27FC236}">
                  <a16:creationId xmlns:a16="http://schemas.microsoft.com/office/drawing/2014/main" id="{2058B5DC-30AA-4587-9600-82070A4A964A}"/>
                </a:ext>
              </a:extLst>
            </p:cNvPr>
            <p:cNvSpPr/>
            <p:nvPr/>
          </p:nvSpPr>
          <p:spPr>
            <a:xfrm>
              <a:off x="4575016" y="5266136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8" name="그룹 77"/>
          <p:cNvGrpSpPr/>
          <p:nvPr/>
        </p:nvGrpSpPr>
        <p:grpSpPr>
          <a:xfrm rot="10800000" flipH="1">
            <a:off x="1260287" y="2118457"/>
            <a:ext cx="3607306" cy="219962"/>
            <a:chOff x="1472782" y="5266136"/>
            <a:chExt cx="3607306" cy="219962"/>
          </a:xfrm>
        </p:grpSpPr>
        <p:sp>
          <p:nvSpPr>
            <p:cNvPr id="79" name="순서도: 데이터 78">
              <a:extLst>
                <a:ext uri="{FF2B5EF4-FFF2-40B4-BE49-F238E27FC236}">
                  <a16:creationId xmlns:a16="http://schemas.microsoft.com/office/drawing/2014/main" id="{63F679EA-5040-4B1D-BB70-9F4FA44B9BEB}"/>
                </a:ext>
              </a:extLst>
            </p:cNvPr>
            <p:cNvSpPr/>
            <p:nvPr/>
          </p:nvSpPr>
          <p:spPr>
            <a:xfrm>
              <a:off x="1472782" y="5266140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0" name="순서도: 데이터 79">
              <a:extLst>
                <a:ext uri="{FF2B5EF4-FFF2-40B4-BE49-F238E27FC236}">
                  <a16:creationId xmlns:a16="http://schemas.microsoft.com/office/drawing/2014/main" id="{7CC335BE-14E5-4949-9E21-A878A93151A5}"/>
                </a:ext>
              </a:extLst>
            </p:cNvPr>
            <p:cNvSpPr/>
            <p:nvPr/>
          </p:nvSpPr>
          <p:spPr>
            <a:xfrm>
              <a:off x="1989821" y="5266140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1" name="순서도: 데이터 80">
              <a:extLst>
                <a:ext uri="{FF2B5EF4-FFF2-40B4-BE49-F238E27FC236}">
                  <a16:creationId xmlns:a16="http://schemas.microsoft.com/office/drawing/2014/main" id="{5794E6DE-CECD-4E3E-B2DB-6B25EB8ADDF0}"/>
                </a:ext>
              </a:extLst>
            </p:cNvPr>
            <p:cNvSpPr/>
            <p:nvPr/>
          </p:nvSpPr>
          <p:spPr>
            <a:xfrm>
              <a:off x="2506860" y="5266140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2" name="순서도: 데이터 81">
              <a:extLst>
                <a:ext uri="{FF2B5EF4-FFF2-40B4-BE49-F238E27FC236}">
                  <a16:creationId xmlns:a16="http://schemas.microsoft.com/office/drawing/2014/main" id="{0BBC9153-DBA1-4CD6-93E5-04114C9B0822}"/>
                </a:ext>
              </a:extLst>
            </p:cNvPr>
            <p:cNvSpPr/>
            <p:nvPr/>
          </p:nvSpPr>
          <p:spPr>
            <a:xfrm>
              <a:off x="3023899" y="5266139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3" name="순서도: 데이터 82">
              <a:extLst>
                <a:ext uri="{FF2B5EF4-FFF2-40B4-BE49-F238E27FC236}">
                  <a16:creationId xmlns:a16="http://schemas.microsoft.com/office/drawing/2014/main" id="{8AD42232-71A0-4213-BCC8-7DB5B4B83339}"/>
                </a:ext>
              </a:extLst>
            </p:cNvPr>
            <p:cNvSpPr/>
            <p:nvPr/>
          </p:nvSpPr>
          <p:spPr>
            <a:xfrm>
              <a:off x="3540938" y="5266138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4" name="순서도: 데이터 83">
              <a:extLst>
                <a:ext uri="{FF2B5EF4-FFF2-40B4-BE49-F238E27FC236}">
                  <a16:creationId xmlns:a16="http://schemas.microsoft.com/office/drawing/2014/main" id="{29141877-A8D3-4C35-B4DC-B675C250D8C7}"/>
                </a:ext>
              </a:extLst>
            </p:cNvPr>
            <p:cNvSpPr/>
            <p:nvPr/>
          </p:nvSpPr>
          <p:spPr>
            <a:xfrm>
              <a:off x="4057977" y="5266137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5" name="순서도: 데이터 84">
              <a:extLst>
                <a:ext uri="{FF2B5EF4-FFF2-40B4-BE49-F238E27FC236}">
                  <a16:creationId xmlns:a16="http://schemas.microsoft.com/office/drawing/2014/main" id="{2058B5DC-30AA-4587-9600-82070A4A964A}"/>
                </a:ext>
              </a:extLst>
            </p:cNvPr>
            <p:cNvSpPr/>
            <p:nvPr/>
          </p:nvSpPr>
          <p:spPr>
            <a:xfrm>
              <a:off x="4575016" y="5266136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6" name="그룹 85"/>
          <p:cNvGrpSpPr/>
          <p:nvPr/>
        </p:nvGrpSpPr>
        <p:grpSpPr>
          <a:xfrm rot="10800000" flipH="1">
            <a:off x="4903859" y="2129410"/>
            <a:ext cx="3607306" cy="219962"/>
            <a:chOff x="1472782" y="5266136"/>
            <a:chExt cx="3607306" cy="219962"/>
          </a:xfrm>
        </p:grpSpPr>
        <p:sp>
          <p:nvSpPr>
            <p:cNvPr id="87" name="순서도: 데이터 86">
              <a:extLst>
                <a:ext uri="{FF2B5EF4-FFF2-40B4-BE49-F238E27FC236}">
                  <a16:creationId xmlns:a16="http://schemas.microsoft.com/office/drawing/2014/main" id="{63F679EA-5040-4B1D-BB70-9F4FA44B9BEB}"/>
                </a:ext>
              </a:extLst>
            </p:cNvPr>
            <p:cNvSpPr/>
            <p:nvPr/>
          </p:nvSpPr>
          <p:spPr>
            <a:xfrm>
              <a:off x="1472782" y="5266140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8" name="순서도: 데이터 87">
              <a:extLst>
                <a:ext uri="{FF2B5EF4-FFF2-40B4-BE49-F238E27FC236}">
                  <a16:creationId xmlns:a16="http://schemas.microsoft.com/office/drawing/2014/main" id="{7CC335BE-14E5-4949-9E21-A878A93151A5}"/>
                </a:ext>
              </a:extLst>
            </p:cNvPr>
            <p:cNvSpPr/>
            <p:nvPr/>
          </p:nvSpPr>
          <p:spPr>
            <a:xfrm>
              <a:off x="1989821" y="5266140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9" name="순서도: 데이터 88">
              <a:extLst>
                <a:ext uri="{FF2B5EF4-FFF2-40B4-BE49-F238E27FC236}">
                  <a16:creationId xmlns:a16="http://schemas.microsoft.com/office/drawing/2014/main" id="{5794E6DE-CECD-4E3E-B2DB-6B25EB8ADDF0}"/>
                </a:ext>
              </a:extLst>
            </p:cNvPr>
            <p:cNvSpPr/>
            <p:nvPr/>
          </p:nvSpPr>
          <p:spPr>
            <a:xfrm>
              <a:off x="2506860" y="5266140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0" name="순서도: 데이터 89">
              <a:extLst>
                <a:ext uri="{FF2B5EF4-FFF2-40B4-BE49-F238E27FC236}">
                  <a16:creationId xmlns:a16="http://schemas.microsoft.com/office/drawing/2014/main" id="{0BBC9153-DBA1-4CD6-93E5-04114C9B0822}"/>
                </a:ext>
              </a:extLst>
            </p:cNvPr>
            <p:cNvSpPr/>
            <p:nvPr/>
          </p:nvSpPr>
          <p:spPr>
            <a:xfrm>
              <a:off x="3023899" y="5266139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1" name="순서도: 데이터 90">
              <a:extLst>
                <a:ext uri="{FF2B5EF4-FFF2-40B4-BE49-F238E27FC236}">
                  <a16:creationId xmlns:a16="http://schemas.microsoft.com/office/drawing/2014/main" id="{8AD42232-71A0-4213-BCC8-7DB5B4B83339}"/>
                </a:ext>
              </a:extLst>
            </p:cNvPr>
            <p:cNvSpPr/>
            <p:nvPr/>
          </p:nvSpPr>
          <p:spPr>
            <a:xfrm>
              <a:off x="3540938" y="5266138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2" name="순서도: 데이터 91">
              <a:extLst>
                <a:ext uri="{FF2B5EF4-FFF2-40B4-BE49-F238E27FC236}">
                  <a16:creationId xmlns:a16="http://schemas.microsoft.com/office/drawing/2014/main" id="{29141877-A8D3-4C35-B4DC-B675C250D8C7}"/>
                </a:ext>
              </a:extLst>
            </p:cNvPr>
            <p:cNvSpPr/>
            <p:nvPr/>
          </p:nvSpPr>
          <p:spPr>
            <a:xfrm>
              <a:off x="4057977" y="5266137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3" name="순서도: 데이터 92">
              <a:extLst>
                <a:ext uri="{FF2B5EF4-FFF2-40B4-BE49-F238E27FC236}">
                  <a16:creationId xmlns:a16="http://schemas.microsoft.com/office/drawing/2014/main" id="{2058B5DC-30AA-4587-9600-82070A4A964A}"/>
                </a:ext>
              </a:extLst>
            </p:cNvPr>
            <p:cNvSpPr/>
            <p:nvPr/>
          </p:nvSpPr>
          <p:spPr>
            <a:xfrm>
              <a:off x="4575016" y="5266136"/>
              <a:ext cx="505072" cy="219958"/>
            </a:xfrm>
            <a:prstGeom prst="flowChartInputOutput">
              <a:avLst/>
            </a:prstGeom>
            <a:solidFill>
              <a:srgbClr val="9B9BFF"/>
            </a:solidFill>
            <a:ln>
              <a:solidFill>
                <a:srgbClr val="9B9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055703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_x434092904" descr="EMB00002af83b9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" y="0"/>
            <a:ext cx="12190096" cy="685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31BE451-3240-4018-BD94-7ACE390A5538}"/>
              </a:ext>
            </a:extLst>
          </p:cNvPr>
          <p:cNvSpPr/>
          <p:nvPr/>
        </p:nvSpPr>
        <p:spPr>
          <a:xfrm>
            <a:off x="3936074" y="588942"/>
            <a:ext cx="2264701" cy="80170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B487A2-490B-485E-A677-30214C061732}"/>
              </a:ext>
            </a:extLst>
          </p:cNvPr>
          <p:cNvSpPr/>
          <p:nvPr/>
        </p:nvSpPr>
        <p:spPr>
          <a:xfrm>
            <a:off x="4214666" y="621209"/>
            <a:ext cx="17075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Menu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CD6C0DF-1C78-41DB-9408-9BDE4C16CB56}"/>
              </a:ext>
            </a:extLst>
          </p:cNvPr>
          <p:cNvSpPr/>
          <p:nvPr/>
        </p:nvSpPr>
        <p:spPr>
          <a:xfrm>
            <a:off x="8258629" y="-1"/>
            <a:ext cx="3933371" cy="6866449"/>
          </a:xfrm>
          <a:prstGeom prst="rect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BAD2AAA0-232F-4614-A5EE-2135E49FFC9D}"/>
              </a:ext>
            </a:extLst>
          </p:cNvPr>
          <p:cNvSpPr/>
          <p:nvPr/>
        </p:nvSpPr>
        <p:spPr>
          <a:xfrm flipH="1">
            <a:off x="155228" y="1454727"/>
            <a:ext cx="594640" cy="157075"/>
          </a:xfrm>
          <a:prstGeom prst="flowChartInputOutput">
            <a:avLst/>
          </a:prstGeom>
          <a:solidFill>
            <a:srgbClr val="FFE699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순서도: 데이터 8">
            <a:extLst>
              <a:ext uri="{FF2B5EF4-FFF2-40B4-BE49-F238E27FC236}">
                <a16:creationId xmlns:a16="http://schemas.microsoft.com/office/drawing/2014/main" id="{1B04B0FA-3C85-4FCD-A638-E8455C9AEE06}"/>
              </a:ext>
            </a:extLst>
          </p:cNvPr>
          <p:cNvSpPr/>
          <p:nvPr/>
        </p:nvSpPr>
        <p:spPr>
          <a:xfrm>
            <a:off x="162966" y="694771"/>
            <a:ext cx="594640" cy="157075"/>
          </a:xfrm>
          <a:prstGeom prst="flowChartInputOutput">
            <a:avLst/>
          </a:prstGeom>
          <a:solidFill>
            <a:srgbClr val="FFE699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순서도: 데이터 9">
            <a:extLst>
              <a:ext uri="{FF2B5EF4-FFF2-40B4-BE49-F238E27FC236}">
                <a16:creationId xmlns:a16="http://schemas.microsoft.com/office/drawing/2014/main" id="{B4DFA0A3-AA64-412B-9B51-D99DC5457E8B}"/>
              </a:ext>
            </a:extLst>
          </p:cNvPr>
          <p:cNvSpPr/>
          <p:nvPr/>
        </p:nvSpPr>
        <p:spPr>
          <a:xfrm rot="5400000">
            <a:off x="475680" y="1086500"/>
            <a:ext cx="594640" cy="157075"/>
          </a:xfrm>
          <a:prstGeom prst="flowChartInputOutput">
            <a:avLst/>
          </a:prstGeom>
          <a:solidFill>
            <a:srgbClr val="FFE699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1FD27343-2BB9-47D6-9125-89AC690BD0DC}"/>
              </a:ext>
            </a:extLst>
          </p:cNvPr>
          <p:cNvSpPr/>
          <p:nvPr/>
        </p:nvSpPr>
        <p:spPr>
          <a:xfrm rot="3231315">
            <a:off x="680534" y="1630733"/>
            <a:ext cx="594640" cy="157075"/>
          </a:xfrm>
          <a:prstGeom prst="flowChartInputOutput">
            <a:avLst/>
          </a:prstGeom>
          <a:solidFill>
            <a:schemeClr val="bg1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순서도: 데이터 13">
            <a:extLst>
              <a:ext uri="{FF2B5EF4-FFF2-40B4-BE49-F238E27FC236}">
                <a16:creationId xmlns:a16="http://schemas.microsoft.com/office/drawing/2014/main" id="{2FD72AEF-A8EA-47AE-8330-FA82C0392D3A}"/>
              </a:ext>
            </a:extLst>
          </p:cNvPr>
          <p:cNvSpPr/>
          <p:nvPr/>
        </p:nvSpPr>
        <p:spPr>
          <a:xfrm rot="3235769">
            <a:off x="1005622" y="2081820"/>
            <a:ext cx="594640" cy="157075"/>
          </a:xfrm>
          <a:prstGeom prst="flowChartInputOutput">
            <a:avLst/>
          </a:prstGeom>
          <a:solidFill>
            <a:schemeClr val="bg1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092264-C7B3-4701-A657-3C61F96C392A}"/>
              </a:ext>
            </a:extLst>
          </p:cNvPr>
          <p:cNvSpPr txBox="1"/>
          <p:nvPr/>
        </p:nvSpPr>
        <p:spPr>
          <a:xfrm>
            <a:off x="4273247" y="3534179"/>
            <a:ext cx="3480441" cy="584775"/>
          </a:xfrm>
          <a:prstGeom prst="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메뉴 </a:t>
            </a:r>
            <a:r>
              <a:rPr lang="ko-KR" altLang="en-US" sz="32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눌렀을 때 화면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32F26A-0AB8-4CAE-88EF-3E41732D31C6}"/>
              </a:ext>
            </a:extLst>
          </p:cNvPr>
          <p:cNvSpPr txBox="1"/>
          <p:nvPr/>
        </p:nvSpPr>
        <p:spPr>
          <a:xfrm>
            <a:off x="574526" y="2141255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메뉴 버튼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DD952BD-8ABE-4F9C-B637-549AEA5800A8}"/>
              </a:ext>
            </a:extLst>
          </p:cNvPr>
          <p:cNvSpPr/>
          <p:nvPr/>
        </p:nvSpPr>
        <p:spPr>
          <a:xfrm>
            <a:off x="8632369" y="2095089"/>
            <a:ext cx="2448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Menu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7C531CB-3D4B-47C2-8C33-BB3C54B8B478}"/>
              </a:ext>
            </a:extLst>
          </p:cNvPr>
          <p:cNvSpPr txBox="1"/>
          <p:nvPr/>
        </p:nvSpPr>
        <p:spPr>
          <a:xfrm>
            <a:off x="8632369" y="2766406"/>
            <a:ext cx="2198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첫 번째 아이콘은 계산기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8BA46F-C8E4-40A1-8544-52BDC8ED3BAB}"/>
              </a:ext>
            </a:extLst>
          </p:cNvPr>
          <p:cNvSpPr txBox="1"/>
          <p:nvPr/>
        </p:nvSpPr>
        <p:spPr>
          <a:xfrm>
            <a:off x="8632369" y="3092977"/>
            <a:ext cx="2383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두 번째 아이콘은 스톱워치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41BC7B-0506-488C-8AAC-55DC3D29EE40}"/>
              </a:ext>
            </a:extLst>
          </p:cNvPr>
          <p:cNvSpPr txBox="1"/>
          <p:nvPr/>
        </p:nvSpPr>
        <p:spPr>
          <a:xfrm>
            <a:off x="8632369" y="3419548"/>
            <a:ext cx="2198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번째 아이콘은 타이머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173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" y="-457202"/>
            <a:ext cx="57473333" cy="21680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434091752" descr="EMB00002af83b9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878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31BE451-3240-4018-BD94-7ACE390A5538}"/>
              </a:ext>
            </a:extLst>
          </p:cNvPr>
          <p:cNvSpPr/>
          <p:nvPr/>
        </p:nvSpPr>
        <p:spPr>
          <a:xfrm>
            <a:off x="3577084" y="588942"/>
            <a:ext cx="2982682" cy="801708"/>
          </a:xfrm>
          <a:prstGeom prst="rect">
            <a:avLst/>
          </a:prstGeom>
          <a:solidFill>
            <a:srgbClr val="C6F0AE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B487A2-490B-485E-A677-30214C061732}"/>
              </a:ext>
            </a:extLst>
          </p:cNvPr>
          <p:cNvSpPr/>
          <p:nvPr/>
        </p:nvSpPr>
        <p:spPr>
          <a:xfrm>
            <a:off x="3577089" y="605075"/>
            <a:ext cx="29826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Calculator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CD6C0DF-1C78-41DB-9408-9BDE4C16CB56}"/>
              </a:ext>
            </a:extLst>
          </p:cNvPr>
          <p:cNvSpPr/>
          <p:nvPr/>
        </p:nvSpPr>
        <p:spPr>
          <a:xfrm>
            <a:off x="8258629" y="-1"/>
            <a:ext cx="3933371" cy="6866449"/>
          </a:xfrm>
          <a:prstGeom prst="rect">
            <a:avLst/>
          </a:prstGeom>
          <a:solidFill>
            <a:srgbClr val="C6F0AE">
              <a:alpha val="70000"/>
            </a:srgb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DD952BD-8ABE-4F9C-B637-549AEA5800A8}"/>
              </a:ext>
            </a:extLst>
          </p:cNvPr>
          <p:cNvSpPr/>
          <p:nvPr/>
        </p:nvSpPr>
        <p:spPr>
          <a:xfrm>
            <a:off x="8632369" y="2095089"/>
            <a:ext cx="31753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Calculator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7C531CB-3D4B-47C2-8C33-BB3C54B8B478}"/>
              </a:ext>
            </a:extLst>
          </p:cNvPr>
          <p:cNvSpPr txBox="1"/>
          <p:nvPr/>
        </p:nvSpPr>
        <p:spPr>
          <a:xfrm>
            <a:off x="8668651" y="2766406"/>
            <a:ext cx="30353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PI, Sin, Cos, Tan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등 다양한 기능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8BA46F-C8E4-40A1-8544-52BDC8ED3BAB}"/>
              </a:ext>
            </a:extLst>
          </p:cNvPr>
          <p:cNvSpPr txBox="1"/>
          <p:nvPr/>
        </p:nvSpPr>
        <p:spPr>
          <a:xfrm>
            <a:off x="8664469" y="3092977"/>
            <a:ext cx="1351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세련된 디자인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41BC7B-0506-488C-8AAC-55DC3D29EE40}"/>
              </a:ext>
            </a:extLst>
          </p:cNvPr>
          <p:cNvSpPr txBox="1"/>
          <p:nvPr/>
        </p:nvSpPr>
        <p:spPr>
          <a:xfrm>
            <a:off x="8632369" y="3419548"/>
            <a:ext cx="23326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미니멀함으로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귀여움 추구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C4647D9-4A18-4B6F-AA4A-4992BCCA62B1}"/>
              </a:ext>
            </a:extLst>
          </p:cNvPr>
          <p:cNvSpPr txBox="1"/>
          <p:nvPr/>
        </p:nvSpPr>
        <p:spPr>
          <a:xfrm>
            <a:off x="8632369" y="3746119"/>
            <a:ext cx="24352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계산이 필요할 때 매우 유용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64911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_x889059656" descr="EMB00002af83ba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09337" cy="686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31BE451-3240-4018-BD94-7ACE390A5538}"/>
              </a:ext>
            </a:extLst>
          </p:cNvPr>
          <p:cNvSpPr/>
          <p:nvPr/>
        </p:nvSpPr>
        <p:spPr>
          <a:xfrm>
            <a:off x="3202649" y="588942"/>
            <a:ext cx="3731552" cy="801708"/>
          </a:xfrm>
          <a:prstGeom prst="rect">
            <a:avLst/>
          </a:prstGeom>
          <a:solidFill>
            <a:srgbClr val="E59DFF"/>
          </a:solidFill>
          <a:ln>
            <a:solidFill>
              <a:srgbClr val="E59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B487A2-490B-485E-A677-30214C061732}"/>
              </a:ext>
            </a:extLst>
          </p:cNvPr>
          <p:cNvSpPr/>
          <p:nvPr/>
        </p:nvSpPr>
        <p:spPr>
          <a:xfrm>
            <a:off x="3272036" y="621209"/>
            <a:ext cx="35927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STOPWATCH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CD6C0DF-1C78-41DB-9408-9BDE4C16CB56}"/>
              </a:ext>
            </a:extLst>
          </p:cNvPr>
          <p:cNvSpPr/>
          <p:nvPr/>
        </p:nvSpPr>
        <p:spPr>
          <a:xfrm>
            <a:off x="8269515" y="-1"/>
            <a:ext cx="3933371" cy="6866449"/>
          </a:xfrm>
          <a:prstGeom prst="rect">
            <a:avLst/>
          </a:prstGeom>
          <a:solidFill>
            <a:srgbClr val="E59DFF">
              <a:alpha val="70000"/>
            </a:srgbClr>
          </a:solidFill>
          <a:ln>
            <a:solidFill>
              <a:srgbClr val="E59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DD952BD-8ABE-4F9C-B637-549AEA5800A8}"/>
              </a:ext>
            </a:extLst>
          </p:cNvPr>
          <p:cNvSpPr/>
          <p:nvPr/>
        </p:nvSpPr>
        <p:spPr>
          <a:xfrm>
            <a:off x="8632369" y="2095089"/>
            <a:ext cx="35769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STOPWATCH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7C531CB-3D4B-47C2-8C33-BB3C54B8B478}"/>
              </a:ext>
            </a:extLst>
          </p:cNvPr>
          <p:cNvSpPr txBox="1"/>
          <p:nvPr/>
        </p:nvSpPr>
        <p:spPr>
          <a:xfrm>
            <a:off x="8668651" y="2766406"/>
            <a:ext cx="26180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시계 아이콘은 시작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일시정지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8BA46F-C8E4-40A1-8544-52BDC8ED3BAB}"/>
              </a:ext>
            </a:extLst>
          </p:cNvPr>
          <p:cNvSpPr txBox="1"/>
          <p:nvPr/>
        </p:nvSpPr>
        <p:spPr>
          <a:xfrm>
            <a:off x="8632369" y="3092977"/>
            <a:ext cx="1774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책 아이콘은 초기화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41BC7B-0506-488C-8AAC-55DC3D29EE40}"/>
              </a:ext>
            </a:extLst>
          </p:cNvPr>
          <p:cNvSpPr txBox="1"/>
          <p:nvPr/>
        </p:nvSpPr>
        <p:spPr>
          <a:xfrm>
            <a:off x="8632369" y="3419548"/>
            <a:ext cx="25699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시간이 네모 화면에 나타나요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C4647D9-4A18-4B6F-AA4A-4992BCCA62B1}"/>
              </a:ext>
            </a:extLst>
          </p:cNvPr>
          <p:cNvSpPr txBox="1"/>
          <p:nvPr/>
        </p:nvSpPr>
        <p:spPr>
          <a:xfrm>
            <a:off x="8632369" y="3746119"/>
            <a:ext cx="30764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심플하지만 아기자기한 아이콘으로</a:t>
            </a:r>
            <a:endParaRPr lang="en-US" altLang="ko-KR" sz="1600" dirty="0" smtClean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심심하지 않은 화면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</a:p>
          <a:p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아이콘이 이리저리 움직여요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8763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_x888856408" descr="EMB00002af83ba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0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31BE451-3240-4018-BD94-7ACE390A5538}"/>
              </a:ext>
            </a:extLst>
          </p:cNvPr>
          <p:cNvSpPr/>
          <p:nvPr/>
        </p:nvSpPr>
        <p:spPr>
          <a:xfrm>
            <a:off x="3936074" y="66240"/>
            <a:ext cx="2264701" cy="801708"/>
          </a:xfrm>
          <a:prstGeom prst="rec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B487A2-490B-485E-A677-30214C061732}"/>
              </a:ext>
            </a:extLst>
          </p:cNvPr>
          <p:cNvSpPr/>
          <p:nvPr/>
        </p:nvSpPr>
        <p:spPr>
          <a:xfrm>
            <a:off x="4185009" y="98507"/>
            <a:ext cx="17668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Timer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CD6C0DF-1C78-41DB-9408-9BDE4C16CB56}"/>
              </a:ext>
            </a:extLst>
          </p:cNvPr>
          <p:cNvSpPr/>
          <p:nvPr/>
        </p:nvSpPr>
        <p:spPr>
          <a:xfrm>
            <a:off x="8258629" y="-13677"/>
            <a:ext cx="3933371" cy="6866449"/>
          </a:xfrm>
          <a:prstGeom prst="rect">
            <a:avLst/>
          </a:prstGeom>
          <a:solidFill>
            <a:srgbClr val="FF9190">
              <a:alpha val="70000"/>
            </a:srgbClr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순서도: 데이터 8">
            <a:extLst>
              <a:ext uri="{FF2B5EF4-FFF2-40B4-BE49-F238E27FC236}">
                <a16:creationId xmlns:a16="http://schemas.microsoft.com/office/drawing/2014/main" id="{1B04B0FA-3C85-4FCD-A638-E8455C9AEE06}"/>
              </a:ext>
            </a:extLst>
          </p:cNvPr>
          <p:cNvSpPr/>
          <p:nvPr/>
        </p:nvSpPr>
        <p:spPr>
          <a:xfrm>
            <a:off x="5406897" y="2221675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순서도: 데이터 9">
            <a:extLst>
              <a:ext uri="{FF2B5EF4-FFF2-40B4-BE49-F238E27FC236}">
                <a16:creationId xmlns:a16="http://schemas.microsoft.com/office/drawing/2014/main" id="{B4DFA0A3-AA64-412B-9B51-D99DC5457E8B}"/>
              </a:ext>
            </a:extLst>
          </p:cNvPr>
          <p:cNvSpPr/>
          <p:nvPr/>
        </p:nvSpPr>
        <p:spPr>
          <a:xfrm>
            <a:off x="5225978" y="2464742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1FD27343-2BB9-47D6-9125-89AC690BD0DC}"/>
              </a:ext>
            </a:extLst>
          </p:cNvPr>
          <p:cNvSpPr/>
          <p:nvPr/>
        </p:nvSpPr>
        <p:spPr>
          <a:xfrm>
            <a:off x="5048556" y="2707455"/>
            <a:ext cx="594640" cy="157075"/>
          </a:xfrm>
          <a:prstGeom prst="flowChartInputOutput">
            <a:avLst/>
          </a:prstGeom>
          <a:solidFill>
            <a:schemeClr val="bg1"/>
          </a:solidFill>
          <a:ln>
            <a:solidFill>
              <a:srgbClr val="FE91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092264-C7B3-4701-A657-3C61F96C392A}"/>
              </a:ext>
            </a:extLst>
          </p:cNvPr>
          <p:cNvSpPr txBox="1"/>
          <p:nvPr/>
        </p:nvSpPr>
        <p:spPr>
          <a:xfrm>
            <a:off x="4894395" y="1797129"/>
            <a:ext cx="1774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시간을 입력하는 곳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8" name="순서도: 데이터 37">
            <a:extLst>
              <a:ext uri="{FF2B5EF4-FFF2-40B4-BE49-F238E27FC236}">
                <a16:creationId xmlns:a16="http://schemas.microsoft.com/office/drawing/2014/main" id="{63F679EA-5040-4B1D-BB70-9F4FA44B9BEB}"/>
              </a:ext>
            </a:extLst>
          </p:cNvPr>
          <p:cNvSpPr/>
          <p:nvPr/>
        </p:nvSpPr>
        <p:spPr>
          <a:xfrm>
            <a:off x="1994760" y="5385308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순서도: 데이터 38">
            <a:extLst>
              <a:ext uri="{FF2B5EF4-FFF2-40B4-BE49-F238E27FC236}">
                <a16:creationId xmlns:a16="http://schemas.microsoft.com/office/drawing/2014/main" id="{7CC335BE-14E5-4949-9E21-A878A93151A5}"/>
              </a:ext>
            </a:extLst>
          </p:cNvPr>
          <p:cNvSpPr/>
          <p:nvPr/>
        </p:nvSpPr>
        <p:spPr>
          <a:xfrm>
            <a:off x="2511799" y="5385308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순서도: 데이터 39">
            <a:extLst>
              <a:ext uri="{FF2B5EF4-FFF2-40B4-BE49-F238E27FC236}">
                <a16:creationId xmlns:a16="http://schemas.microsoft.com/office/drawing/2014/main" id="{5794E6DE-CECD-4E3E-B2DB-6B25EB8ADDF0}"/>
              </a:ext>
            </a:extLst>
          </p:cNvPr>
          <p:cNvSpPr/>
          <p:nvPr/>
        </p:nvSpPr>
        <p:spPr>
          <a:xfrm>
            <a:off x="3028838" y="5385308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1" name="순서도: 데이터 40">
            <a:extLst>
              <a:ext uri="{FF2B5EF4-FFF2-40B4-BE49-F238E27FC236}">
                <a16:creationId xmlns:a16="http://schemas.microsoft.com/office/drawing/2014/main" id="{0BBC9153-DBA1-4CD6-93E5-04114C9B0822}"/>
              </a:ext>
            </a:extLst>
          </p:cNvPr>
          <p:cNvSpPr/>
          <p:nvPr/>
        </p:nvSpPr>
        <p:spPr>
          <a:xfrm>
            <a:off x="3545877" y="5385307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2" name="순서도: 데이터 41">
            <a:extLst>
              <a:ext uri="{FF2B5EF4-FFF2-40B4-BE49-F238E27FC236}">
                <a16:creationId xmlns:a16="http://schemas.microsoft.com/office/drawing/2014/main" id="{8AD42232-71A0-4213-BCC8-7DB5B4B83339}"/>
              </a:ext>
            </a:extLst>
          </p:cNvPr>
          <p:cNvSpPr/>
          <p:nvPr/>
        </p:nvSpPr>
        <p:spPr>
          <a:xfrm>
            <a:off x="4062916" y="5385306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3" name="순서도: 데이터 42">
            <a:extLst>
              <a:ext uri="{FF2B5EF4-FFF2-40B4-BE49-F238E27FC236}">
                <a16:creationId xmlns:a16="http://schemas.microsoft.com/office/drawing/2014/main" id="{29141877-A8D3-4C35-B4DC-B675C250D8C7}"/>
              </a:ext>
            </a:extLst>
          </p:cNvPr>
          <p:cNvSpPr/>
          <p:nvPr/>
        </p:nvSpPr>
        <p:spPr>
          <a:xfrm>
            <a:off x="4579955" y="5385305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순서도: 데이터 43">
            <a:extLst>
              <a:ext uri="{FF2B5EF4-FFF2-40B4-BE49-F238E27FC236}">
                <a16:creationId xmlns:a16="http://schemas.microsoft.com/office/drawing/2014/main" id="{2058B5DC-30AA-4587-9600-82070A4A964A}"/>
              </a:ext>
            </a:extLst>
          </p:cNvPr>
          <p:cNvSpPr/>
          <p:nvPr/>
        </p:nvSpPr>
        <p:spPr>
          <a:xfrm>
            <a:off x="5096994" y="5385304"/>
            <a:ext cx="594640" cy="157075"/>
          </a:xfrm>
          <a:prstGeom prst="flowChartInputOutput">
            <a:avLst/>
          </a:prstGeom>
          <a:solidFill>
            <a:srgbClr val="FF91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106630-9C57-4170-B567-B69D87504EC3}"/>
              </a:ext>
            </a:extLst>
          </p:cNvPr>
          <p:cNvSpPr txBox="1"/>
          <p:nvPr/>
        </p:nvSpPr>
        <p:spPr>
          <a:xfrm>
            <a:off x="2061579" y="4941571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여백의 미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DD952BD-8ABE-4F9C-B637-549AEA5800A8}"/>
              </a:ext>
            </a:extLst>
          </p:cNvPr>
          <p:cNvSpPr/>
          <p:nvPr/>
        </p:nvSpPr>
        <p:spPr>
          <a:xfrm>
            <a:off x="8632369" y="2095089"/>
            <a:ext cx="32747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TIMER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7C531CB-3D4B-47C2-8C33-BB3C54B8B478}"/>
              </a:ext>
            </a:extLst>
          </p:cNvPr>
          <p:cNvSpPr txBox="1"/>
          <p:nvPr/>
        </p:nvSpPr>
        <p:spPr>
          <a:xfrm>
            <a:off x="8632369" y="2766406"/>
            <a:ext cx="19094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시간을 입력해보아요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8BA46F-C8E4-40A1-8544-52BDC8ED3BAB}"/>
              </a:ext>
            </a:extLst>
          </p:cNvPr>
          <p:cNvSpPr txBox="1"/>
          <p:nvPr/>
        </p:nvSpPr>
        <p:spPr>
          <a:xfrm>
            <a:off x="8632369" y="3092977"/>
            <a:ext cx="2499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여백의 미로 심플함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+3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추가</a:t>
            </a:r>
            <a:endParaRPr lang="ko-KR" altLang="en-US" sz="1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59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_x888856264" descr="EMB00002af83ba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15"/>
            <a:ext cx="12192000" cy="6856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31BE451-3240-4018-BD94-7ACE390A5538}"/>
              </a:ext>
            </a:extLst>
          </p:cNvPr>
          <p:cNvSpPr/>
          <p:nvPr/>
        </p:nvSpPr>
        <p:spPr>
          <a:xfrm>
            <a:off x="3936074" y="588942"/>
            <a:ext cx="2264701" cy="80170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B487A2-490B-485E-A677-30214C061732}"/>
              </a:ext>
            </a:extLst>
          </p:cNvPr>
          <p:cNvSpPr/>
          <p:nvPr/>
        </p:nvSpPr>
        <p:spPr>
          <a:xfrm>
            <a:off x="3954180" y="621209"/>
            <a:ext cx="22284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TIMER2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CD6C0DF-1C78-41DB-9408-9BDE4C16CB56}"/>
              </a:ext>
            </a:extLst>
          </p:cNvPr>
          <p:cNvSpPr/>
          <p:nvPr/>
        </p:nvSpPr>
        <p:spPr>
          <a:xfrm>
            <a:off x="8258629" y="-1"/>
            <a:ext cx="3933371" cy="6866449"/>
          </a:xfrm>
          <a:prstGeom prst="rect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" name="순서도: 데이터 7">
            <a:extLst>
              <a:ext uri="{FF2B5EF4-FFF2-40B4-BE49-F238E27FC236}">
                <a16:creationId xmlns:a16="http://schemas.microsoft.com/office/drawing/2014/main" id="{BAD2AAA0-232F-4614-A5EE-2135E49FFC9D}"/>
              </a:ext>
            </a:extLst>
          </p:cNvPr>
          <p:cNvSpPr/>
          <p:nvPr/>
        </p:nvSpPr>
        <p:spPr>
          <a:xfrm flipH="1">
            <a:off x="5560175" y="2330682"/>
            <a:ext cx="594640" cy="157075"/>
          </a:xfrm>
          <a:prstGeom prst="flowChartInputOutput">
            <a:avLst/>
          </a:prstGeom>
          <a:solidFill>
            <a:srgbClr val="FFE699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순서도: 데이터 8">
            <a:extLst>
              <a:ext uri="{FF2B5EF4-FFF2-40B4-BE49-F238E27FC236}">
                <a16:creationId xmlns:a16="http://schemas.microsoft.com/office/drawing/2014/main" id="{1B04B0FA-3C85-4FCD-A638-E8455C9AEE06}"/>
              </a:ext>
            </a:extLst>
          </p:cNvPr>
          <p:cNvSpPr/>
          <p:nvPr/>
        </p:nvSpPr>
        <p:spPr>
          <a:xfrm>
            <a:off x="6659756" y="2330682"/>
            <a:ext cx="594640" cy="157075"/>
          </a:xfrm>
          <a:prstGeom prst="flowChartInputOutput">
            <a:avLst/>
          </a:prstGeom>
          <a:solidFill>
            <a:srgbClr val="FFE699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1FD27343-2BB9-47D6-9125-89AC690BD0DC}"/>
              </a:ext>
            </a:extLst>
          </p:cNvPr>
          <p:cNvSpPr/>
          <p:nvPr/>
        </p:nvSpPr>
        <p:spPr>
          <a:xfrm rot="3176782">
            <a:off x="5914341" y="2654802"/>
            <a:ext cx="594640" cy="157075"/>
          </a:xfrm>
          <a:prstGeom prst="flowChartInputOutput">
            <a:avLst/>
          </a:prstGeom>
          <a:solidFill>
            <a:schemeClr val="bg1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순서도: 데이터 13">
            <a:extLst>
              <a:ext uri="{FF2B5EF4-FFF2-40B4-BE49-F238E27FC236}">
                <a16:creationId xmlns:a16="http://schemas.microsoft.com/office/drawing/2014/main" id="{2FD72AEF-A8EA-47AE-8330-FA82C0392D3A}"/>
              </a:ext>
            </a:extLst>
          </p:cNvPr>
          <p:cNvSpPr/>
          <p:nvPr/>
        </p:nvSpPr>
        <p:spPr>
          <a:xfrm rot="18364231" flipH="1">
            <a:off x="6291376" y="2656758"/>
            <a:ext cx="594640" cy="157075"/>
          </a:xfrm>
          <a:prstGeom prst="flowChartInputOutput">
            <a:avLst/>
          </a:prstGeom>
          <a:solidFill>
            <a:schemeClr val="bg1"/>
          </a:solidFill>
          <a:ln>
            <a:solidFill>
              <a:srgbClr val="C6F0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092264-C7B3-4701-A657-3C61F96C392A}"/>
              </a:ext>
            </a:extLst>
          </p:cNvPr>
          <p:cNvSpPr txBox="1"/>
          <p:nvPr/>
        </p:nvSpPr>
        <p:spPr>
          <a:xfrm>
            <a:off x="3848453" y="3534179"/>
            <a:ext cx="4330032" cy="584775"/>
          </a:xfrm>
          <a:prstGeom prst="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남은 시간이 나올 때 화면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32F26A-0AB8-4CAE-88EF-3E41732D31C6}"/>
              </a:ext>
            </a:extLst>
          </p:cNvPr>
          <p:cNvSpPr txBox="1"/>
          <p:nvPr/>
        </p:nvSpPr>
        <p:spPr>
          <a:xfrm>
            <a:off x="117819" y="2461124"/>
            <a:ext cx="1774846" cy="338554"/>
          </a:xfrm>
          <a:prstGeom prst="rect">
            <a:avLst/>
          </a:prstGeom>
          <a:solidFill>
            <a:schemeClr val="accent4">
              <a:lumMod val="20000"/>
              <a:lumOff val="80000"/>
              <a:alpha val="59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메인으로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가는 버튼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DD952BD-8ABE-4F9C-B637-549AEA5800A8}"/>
              </a:ext>
            </a:extLst>
          </p:cNvPr>
          <p:cNvSpPr/>
          <p:nvPr/>
        </p:nvSpPr>
        <p:spPr>
          <a:xfrm>
            <a:off x="8632369" y="2095089"/>
            <a:ext cx="2448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TIMER2</a:t>
            </a:r>
            <a:endParaRPr lang="ko-KR" altLang="en-US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32F26A-0AB8-4CAE-88EF-3E41732D31C6}"/>
              </a:ext>
            </a:extLst>
          </p:cNvPr>
          <p:cNvSpPr txBox="1"/>
          <p:nvPr/>
        </p:nvSpPr>
        <p:spPr>
          <a:xfrm>
            <a:off x="2259556" y="2479809"/>
            <a:ext cx="1588897" cy="338554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메뉴로 가는 버튼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07053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CB86A5A5-88A0-48C2-A3AE-499B1F35DC63}" vid="{DE54B909-E471-49F7-A4DC-07CD019C48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212</TotalTime>
  <Words>455</Words>
  <Application>Microsoft Office PowerPoint</Application>
  <PresentationFormat>와이드스크린</PresentationFormat>
  <Paragraphs>138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나눔스퀘어 ExtraBold</vt:lpstr>
      <vt:lpstr>맑은 고딕</vt:lpstr>
      <vt:lpstr>Arial</vt:lpstr>
      <vt:lpstr>default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JONGOH</dc:creator>
  <cp:lastModifiedBy>User</cp:lastModifiedBy>
  <cp:revision>87</cp:revision>
  <dcterms:created xsi:type="dcterms:W3CDTF">2018-05-09T07:10:27Z</dcterms:created>
  <dcterms:modified xsi:type="dcterms:W3CDTF">2018-11-21T11:03:59Z</dcterms:modified>
</cp:coreProperties>
</file>

<file path=docProps/thumbnail.jpeg>
</file>